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media/audio71.wav" ContentType="audio/x-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2" r:id="rId2"/>
    <p:sldId id="283" r:id="rId3"/>
    <p:sldId id="257" r:id="rId4"/>
    <p:sldId id="281" r:id="rId5"/>
    <p:sldId id="259" r:id="rId6"/>
    <p:sldId id="258" r:id="rId7"/>
    <p:sldId id="260" r:id="rId8"/>
    <p:sldId id="264" r:id="rId9"/>
    <p:sldId id="263" r:id="rId10"/>
    <p:sldId id="265" r:id="rId11"/>
    <p:sldId id="262" r:id="rId12"/>
    <p:sldId id="267" r:id="rId13"/>
    <p:sldId id="268" r:id="rId14"/>
    <p:sldId id="270" r:id="rId15"/>
    <p:sldId id="278" r:id="rId16"/>
    <p:sldId id="280" r:id="rId17"/>
    <p:sldId id="279" r:id="rId18"/>
    <p:sldId id="271" r:id="rId19"/>
    <p:sldId id="272" r:id="rId20"/>
    <p:sldId id="274" r:id="rId21"/>
    <p:sldId id="273" r:id="rId22"/>
    <p:sldId id="277" r:id="rId23"/>
    <p:sldId id="284"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20DE490-5AAE-4E53-AFE9-9386EC8E09ED}">
          <p14:sldIdLst>
            <p14:sldId id="282"/>
            <p14:sldId id="283"/>
            <p14:sldId id="257"/>
            <p14:sldId id="281"/>
            <p14:sldId id="259"/>
          </p14:sldIdLst>
        </p14:section>
        <p14:section name="Untitled Section" id="{1FCE78FF-7F37-4B18-9327-461665C4B418}">
          <p14:sldIdLst>
            <p14:sldId id="258"/>
            <p14:sldId id="260"/>
            <p14:sldId id="264"/>
            <p14:sldId id="263"/>
            <p14:sldId id="265"/>
            <p14:sldId id="262"/>
            <p14:sldId id="267"/>
            <p14:sldId id="268"/>
            <p14:sldId id="270"/>
            <p14:sldId id="278"/>
            <p14:sldId id="280"/>
            <p14:sldId id="279"/>
            <p14:sldId id="271"/>
            <p14:sldId id="272"/>
            <p14:sldId id="274"/>
            <p14:sldId id="273"/>
            <p14:sldId id="277"/>
            <p14:sldId id="284"/>
            <p14:sldId id="276"/>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FF33"/>
    <a:srgbClr val="37B972"/>
    <a:srgbClr val="33CCFF"/>
    <a:srgbClr val="006600"/>
    <a:srgbClr val="FFCC00"/>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809" autoAdjust="0"/>
    <p:restoredTop sz="94660"/>
  </p:normalViewPr>
  <p:slideViewPr>
    <p:cSldViewPr snapToGrid="0" showGuides="1">
      <p:cViewPr varScale="1">
        <p:scale>
          <a:sx n="73" d="100"/>
          <a:sy n="73" d="100"/>
        </p:scale>
        <p:origin x="-124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19B23-62C0-401F-9668-B7EBEFD2541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C7B8B9A-0989-4D59-AE0C-A20550323D89}">
      <dgm:prSet phldrT="[Text]"/>
      <dgm:spPr>
        <a:blipFill rotWithShape="0">
          <a:blip xmlns:r="http://schemas.openxmlformats.org/officeDocument/2006/relationships" r:embed="rId1"/>
          <a:stretch>
            <a:fillRect/>
          </a:stretch>
        </a:blipFill>
      </dgm:spPr>
      <dgm:t>
        <a:bodyPr/>
        <a:lstStyle/>
        <a:p>
          <a:r>
            <a:rPr lang="en-US" dirty="0" smtClean="0">
              <a:latin typeface="Times New Roman" panose="02020603050405020304" pitchFamily="18" charset="0"/>
              <a:cs typeface="Times New Roman" panose="02020603050405020304" pitchFamily="18" charset="0"/>
            </a:rPr>
            <a:t>Bố cục</a:t>
          </a:r>
          <a:endParaRPr lang="en-US" dirty="0">
            <a:latin typeface="Times New Roman" panose="02020603050405020304" pitchFamily="18" charset="0"/>
            <a:cs typeface="Times New Roman" panose="02020603050405020304" pitchFamily="18" charset="0"/>
          </a:endParaRPr>
        </a:p>
      </dgm:t>
    </dgm:pt>
    <dgm:pt modelId="{3430F20D-7BEE-46FC-A85D-33B3823C5E17}" type="parTrans" cxnId="{3028AF32-DFDA-4535-870D-469736C223D2}">
      <dgm:prSet/>
      <dgm:spPr/>
      <dgm:t>
        <a:bodyPr/>
        <a:lstStyle/>
        <a:p>
          <a:endParaRPr lang="en-US"/>
        </a:p>
      </dgm:t>
    </dgm:pt>
    <dgm:pt modelId="{F19D1BF0-7B5E-40B4-A776-ABDE1572F2AD}" type="sibTrans" cxnId="{3028AF32-DFDA-4535-870D-469736C223D2}">
      <dgm:prSet/>
      <dgm:spPr/>
      <dgm:t>
        <a:bodyPr/>
        <a:lstStyle/>
        <a:p>
          <a:endParaRPr lang="en-US"/>
        </a:p>
      </dgm:t>
    </dgm:pt>
    <dgm:pt modelId="{EEFD59A8-ED34-4658-B33E-A6B9555F892C}">
      <dgm:prSet phldrT="[Text]"/>
      <dgm:spPr>
        <a:blipFill rotWithShape="0">
          <a:blip xmlns:r="http://schemas.openxmlformats.org/officeDocument/2006/relationships" r:embed="rId1"/>
          <a:stretch>
            <a:fillRect/>
          </a:stretch>
        </a:blipFill>
      </dgm:spPr>
      <dgm:t>
        <a:bodyPr/>
        <a:lstStyle/>
        <a:p>
          <a:r>
            <a:rPr lang="en-US" dirty="0" smtClean="0">
              <a:latin typeface="Times New Roman" panose="02020603050405020304" pitchFamily="18" charset="0"/>
              <a:cs typeface="Times New Roman" panose="02020603050405020304" pitchFamily="18" charset="0"/>
            </a:rPr>
            <a:t>Hình vẽ</a:t>
          </a:r>
          <a:endParaRPr lang="en-US" dirty="0">
            <a:latin typeface="Times New Roman" panose="02020603050405020304" pitchFamily="18" charset="0"/>
            <a:cs typeface="Times New Roman" panose="02020603050405020304" pitchFamily="18" charset="0"/>
          </a:endParaRPr>
        </a:p>
      </dgm:t>
    </dgm:pt>
    <dgm:pt modelId="{5EA74DE0-A986-4EFF-86F9-C64C5B4BCFBB}" type="parTrans" cxnId="{6EC07066-7AC7-49C2-B32D-23801FB28051}">
      <dgm:prSet/>
      <dgm:spPr/>
      <dgm:t>
        <a:bodyPr/>
        <a:lstStyle/>
        <a:p>
          <a:endParaRPr lang="en-US"/>
        </a:p>
      </dgm:t>
    </dgm:pt>
    <dgm:pt modelId="{F191D28B-23CD-48CA-92EA-16AFC0FD844A}" type="sibTrans" cxnId="{6EC07066-7AC7-49C2-B32D-23801FB28051}">
      <dgm:prSet/>
      <dgm:spPr/>
      <dgm:t>
        <a:bodyPr/>
        <a:lstStyle/>
        <a:p>
          <a:endParaRPr lang="en-US"/>
        </a:p>
      </dgm:t>
    </dgm:pt>
    <dgm:pt modelId="{37A0CDA2-09FF-454A-87B8-082E00FEFDDB}">
      <dgm:prSet phldrT="[Text]"/>
      <dgm:spPr>
        <a:blipFill rotWithShape="0">
          <a:blip xmlns:r="http://schemas.openxmlformats.org/officeDocument/2006/relationships" r:embed="rId1"/>
          <a:stretch>
            <a:fillRect/>
          </a:stretch>
        </a:blipFill>
      </dgm:spPr>
      <dgm:t>
        <a:bodyPr/>
        <a:lstStyle/>
        <a:p>
          <a:r>
            <a:rPr lang="en-US" dirty="0" smtClean="0">
              <a:latin typeface="Times New Roman" panose="02020603050405020304" pitchFamily="18" charset="0"/>
              <a:cs typeface="Times New Roman" panose="02020603050405020304" pitchFamily="18" charset="0"/>
            </a:rPr>
            <a:t>Đường nét</a:t>
          </a:r>
          <a:endParaRPr lang="en-US" dirty="0">
            <a:latin typeface="Times New Roman" panose="02020603050405020304" pitchFamily="18" charset="0"/>
            <a:cs typeface="Times New Roman" panose="02020603050405020304" pitchFamily="18" charset="0"/>
          </a:endParaRPr>
        </a:p>
      </dgm:t>
    </dgm:pt>
    <dgm:pt modelId="{D65C892C-2CE4-43BB-B551-4EB9A5559753}" type="parTrans" cxnId="{9E124309-EC89-4393-9ABA-844E0C5E02CD}">
      <dgm:prSet/>
      <dgm:spPr/>
      <dgm:t>
        <a:bodyPr/>
        <a:lstStyle/>
        <a:p>
          <a:endParaRPr lang="en-US"/>
        </a:p>
      </dgm:t>
    </dgm:pt>
    <dgm:pt modelId="{8DB4262E-FA8C-41B0-88A2-7AB9BB40B9DA}" type="sibTrans" cxnId="{9E124309-EC89-4393-9ABA-844E0C5E02CD}">
      <dgm:prSet/>
      <dgm:spPr/>
      <dgm:t>
        <a:bodyPr/>
        <a:lstStyle/>
        <a:p>
          <a:endParaRPr lang="en-US"/>
        </a:p>
      </dgm:t>
    </dgm:pt>
    <dgm:pt modelId="{E950B927-4191-4CFB-9F83-458639BA6565}">
      <dgm:prSet phldrT="[Text]"/>
      <dgm:spPr>
        <a:blipFill rotWithShape="0">
          <a:blip xmlns:r="http://schemas.openxmlformats.org/officeDocument/2006/relationships" r:embed="rId1"/>
          <a:stretch>
            <a:fillRect/>
          </a:stretch>
        </a:blipFill>
      </dgm:spPr>
      <dgm:t>
        <a:bodyPr/>
        <a:lstStyle/>
        <a:p>
          <a:r>
            <a:rPr lang="en-US" dirty="0" smtClean="0">
              <a:latin typeface="Times New Roman" panose="02020603050405020304" pitchFamily="18" charset="0"/>
              <a:cs typeface="Times New Roman" panose="02020603050405020304" pitchFamily="18" charset="0"/>
            </a:rPr>
            <a:t>Độ đậm nhạt</a:t>
          </a:r>
          <a:endParaRPr lang="en-US" dirty="0">
            <a:latin typeface="Times New Roman" panose="02020603050405020304" pitchFamily="18" charset="0"/>
            <a:cs typeface="Times New Roman" panose="02020603050405020304" pitchFamily="18" charset="0"/>
          </a:endParaRPr>
        </a:p>
      </dgm:t>
    </dgm:pt>
    <dgm:pt modelId="{3381D514-1CF2-4005-98FD-00A1D36FEE4D}" type="parTrans" cxnId="{A4FAF167-B235-4439-9532-74E15FDAA087}">
      <dgm:prSet/>
      <dgm:spPr/>
      <dgm:t>
        <a:bodyPr/>
        <a:lstStyle/>
        <a:p>
          <a:endParaRPr lang="en-US"/>
        </a:p>
      </dgm:t>
    </dgm:pt>
    <dgm:pt modelId="{6948E38F-5366-4366-8C22-8B1A22781F72}" type="sibTrans" cxnId="{A4FAF167-B235-4439-9532-74E15FDAA087}">
      <dgm:prSet/>
      <dgm:spPr/>
      <dgm:t>
        <a:bodyPr/>
        <a:lstStyle/>
        <a:p>
          <a:endParaRPr lang="en-US"/>
        </a:p>
      </dgm:t>
    </dgm:pt>
    <dgm:pt modelId="{29492D84-0A7F-47E7-9B19-D121308327EB}" type="pres">
      <dgm:prSet presAssocID="{CF019B23-62C0-401F-9668-B7EBEFD2541B}" presName="compositeShape" presStyleCnt="0">
        <dgm:presLayoutVars>
          <dgm:dir/>
          <dgm:resizeHandles/>
        </dgm:presLayoutVars>
      </dgm:prSet>
      <dgm:spPr/>
      <dgm:t>
        <a:bodyPr/>
        <a:lstStyle/>
        <a:p>
          <a:endParaRPr lang="en-US"/>
        </a:p>
      </dgm:t>
    </dgm:pt>
    <dgm:pt modelId="{65831233-E21D-4272-89D9-82D678DFCDED}" type="pres">
      <dgm:prSet presAssocID="{CF019B23-62C0-401F-9668-B7EBEFD2541B}" presName="pyramid" presStyleLbl="node1" presStyleIdx="0" presStyleCnt="1" custLinFactNeighborX="-6205" custLinFactNeighborY="-1948"/>
      <dgm:spPr>
        <a:blipFill rotWithShape="0">
          <a:blip xmlns:r="http://schemas.openxmlformats.org/officeDocument/2006/relationships" r:embed="rId2"/>
          <a:stretch>
            <a:fillRect/>
          </a:stretch>
        </a:blipFill>
      </dgm:spPr>
    </dgm:pt>
    <dgm:pt modelId="{F7528C74-DA90-42ED-A460-C2CA0C11F7C2}" type="pres">
      <dgm:prSet presAssocID="{CF019B23-62C0-401F-9668-B7EBEFD2541B}" presName="theList" presStyleCnt="0"/>
      <dgm:spPr/>
    </dgm:pt>
    <dgm:pt modelId="{A1428200-4601-4574-A411-7D9429D144B9}" type="pres">
      <dgm:prSet presAssocID="{6C7B8B9A-0989-4D59-AE0C-A20550323D89}" presName="aNode" presStyleLbl="fgAcc1" presStyleIdx="0" presStyleCnt="4" custScaleY="41953" custLinFactY="3664" custLinFactNeighborX="14882" custLinFactNeighborY="100000">
        <dgm:presLayoutVars>
          <dgm:bulletEnabled val="1"/>
        </dgm:presLayoutVars>
      </dgm:prSet>
      <dgm:spPr/>
      <dgm:t>
        <a:bodyPr/>
        <a:lstStyle/>
        <a:p>
          <a:endParaRPr lang="en-US"/>
        </a:p>
      </dgm:t>
    </dgm:pt>
    <dgm:pt modelId="{362D37D9-DDCA-42BB-998B-76BDAFAE0C9F}" type="pres">
      <dgm:prSet presAssocID="{6C7B8B9A-0989-4D59-AE0C-A20550323D89}" presName="aSpace" presStyleCnt="0"/>
      <dgm:spPr/>
    </dgm:pt>
    <dgm:pt modelId="{0966FE61-4D61-43F7-BC4C-ADD613DCEB33}" type="pres">
      <dgm:prSet presAssocID="{EEFD59A8-ED34-4658-B33E-A6B9555F892C}" presName="aNode" presStyleLbl="fgAcc1" presStyleIdx="1" presStyleCnt="4" custScaleY="44875" custLinFactY="3481" custLinFactNeighborX="14247" custLinFactNeighborY="100000">
        <dgm:presLayoutVars>
          <dgm:bulletEnabled val="1"/>
        </dgm:presLayoutVars>
      </dgm:prSet>
      <dgm:spPr/>
      <dgm:t>
        <a:bodyPr/>
        <a:lstStyle/>
        <a:p>
          <a:endParaRPr lang="en-US"/>
        </a:p>
      </dgm:t>
    </dgm:pt>
    <dgm:pt modelId="{D69B285B-427E-46C2-9305-CD7DF3C3BD9C}" type="pres">
      <dgm:prSet presAssocID="{EEFD59A8-ED34-4658-B33E-A6B9555F892C}" presName="aSpace" presStyleCnt="0"/>
      <dgm:spPr/>
    </dgm:pt>
    <dgm:pt modelId="{2B2BF258-D03D-475E-94A7-27873B54302A}" type="pres">
      <dgm:prSet presAssocID="{37A0CDA2-09FF-454A-87B8-082E00FEFDDB}" presName="aNode" presStyleLbl="fgAcc1" presStyleIdx="2" presStyleCnt="4" custScaleY="43976" custLinFactY="2248" custLinFactNeighborX="12036" custLinFactNeighborY="100000">
        <dgm:presLayoutVars>
          <dgm:bulletEnabled val="1"/>
        </dgm:presLayoutVars>
      </dgm:prSet>
      <dgm:spPr/>
      <dgm:t>
        <a:bodyPr/>
        <a:lstStyle/>
        <a:p>
          <a:endParaRPr lang="en-US"/>
        </a:p>
      </dgm:t>
    </dgm:pt>
    <dgm:pt modelId="{2DC547BE-33EB-4C57-BC3C-2972D1B8CB0D}" type="pres">
      <dgm:prSet presAssocID="{37A0CDA2-09FF-454A-87B8-082E00FEFDDB}" presName="aSpace" presStyleCnt="0"/>
      <dgm:spPr/>
    </dgm:pt>
    <dgm:pt modelId="{3AFECA40-1912-41BE-8DE4-0BE71F73F54B}" type="pres">
      <dgm:prSet presAssocID="{E950B927-4191-4CFB-9F83-458639BA6565}" presName="aNode" presStyleLbl="fgAcc1" presStyleIdx="3" presStyleCnt="4" custScaleY="43839" custLinFactY="2705" custLinFactNeighborX="11538" custLinFactNeighborY="100000">
        <dgm:presLayoutVars>
          <dgm:bulletEnabled val="1"/>
        </dgm:presLayoutVars>
      </dgm:prSet>
      <dgm:spPr/>
      <dgm:t>
        <a:bodyPr/>
        <a:lstStyle/>
        <a:p>
          <a:endParaRPr lang="en-US"/>
        </a:p>
      </dgm:t>
    </dgm:pt>
    <dgm:pt modelId="{EDDF1E44-BA29-49F6-A28B-BA545AB2F5C4}" type="pres">
      <dgm:prSet presAssocID="{E950B927-4191-4CFB-9F83-458639BA6565}" presName="aSpace" presStyleCnt="0"/>
      <dgm:spPr/>
    </dgm:pt>
  </dgm:ptLst>
  <dgm:cxnLst>
    <dgm:cxn modelId="{3028AF32-DFDA-4535-870D-469736C223D2}" srcId="{CF019B23-62C0-401F-9668-B7EBEFD2541B}" destId="{6C7B8B9A-0989-4D59-AE0C-A20550323D89}" srcOrd="0" destOrd="0" parTransId="{3430F20D-7BEE-46FC-A85D-33B3823C5E17}" sibTransId="{F19D1BF0-7B5E-40B4-A776-ABDE1572F2AD}"/>
    <dgm:cxn modelId="{A4FAF167-B235-4439-9532-74E15FDAA087}" srcId="{CF019B23-62C0-401F-9668-B7EBEFD2541B}" destId="{E950B927-4191-4CFB-9F83-458639BA6565}" srcOrd="3" destOrd="0" parTransId="{3381D514-1CF2-4005-98FD-00A1D36FEE4D}" sibTransId="{6948E38F-5366-4366-8C22-8B1A22781F72}"/>
    <dgm:cxn modelId="{6EC07066-7AC7-49C2-B32D-23801FB28051}" srcId="{CF019B23-62C0-401F-9668-B7EBEFD2541B}" destId="{EEFD59A8-ED34-4658-B33E-A6B9555F892C}" srcOrd="1" destOrd="0" parTransId="{5EA74DE0-A986-4EFF-86F9-C64C5B4BCFBB}" sibTransId="{F191D28B-23CD-48CA-92EA-16AFC0FD844A}"/>
    <dgm:cxn modelId="{E75F77F0-BC5E-4CED-BB3C-B2BA1D9E4664}" type="presOf" srcId="{6C7B8B9A-0989-4D59-AE0C-A20550323D89}" destId="{A1428200-4601-4574-A411-7D9429D144B9}" srcOrd="0" destOrd="0" presId="urn:microsoft.com/office/officeart/2005/8/layout/pyramid2"/>
    <dgm:cxn modelId="{C9E4BF7B-2D35-4255-B474-657630A49518}" type="presOf" srcId="{E950B927-4191-4CFB-9F83-458639BA6565}" destId="{3AFECA40-1912-41BE-8DE4-0BE71F73F54B}" srcOrd="0" destOrd="0" presId="urn:microsoft.com/office/officeart/2005/8/layout/pyramid2"/>
    <dgm:cxn modelId="{D44F7CDB-7CC7-47FF-84AB-239A69205F14}" type="presOf" srcId="{EEFD59A8-ED34-4658-B33E-A6B9555F892C}" destId="{0966FE61-4D61-43F7-BC4C-ADD613DCEB33}" srcOrd="0" destOrd="0" presId="urn:microsoft.com/office/officeart/2005/8/layout/pyramid2"/>
    <dgm:cxn modelId="{9E124309-EC89-4393-9ABA-844E0C5E02CD}" srcId="{CF019B23-62C0-401F-9668-B7EBEFD2541B}" destId="{37A0CDA2-09FF-454A-87B8-082E00FEFDDB}" srcOrd="2" destOrd="0" parTransId="{D65C892C-2CE4-43BB-B551-4EB9A5559753}" sibTransId="{8DB4262E-FA8C-41B0-88A2-7AB9BB40B9DA}"/>
    <dgm:cxn modelId="{D6F66858-9025-4F6C-9907-0A757EFEF07F}" type="presOf" srcId="{CF019B23-62C0-401F-9668-B7EBEFD2541B}" destId="{29492D84-0A7F-47E7-9B19-D121308327EB}" srcOrd="0" destOrd="0" presId="urn:microsoft.com/office/officeart/2005/8/layout/pyramid2"/>
    <dgm:cxn modelId="{B0352BFC-D30B-401F-A022-8C82334BC263}" type="presOf" srcId="{37A0CDA2-09FF-454A-87B8-082E00FEFDDB}" destId="{2B2BF258-D03D-475E-94A7-27873B54302A}" srcOrd="0" destOrd="0" presId="urn:microsoft.com/office/officeart/2005/8/layout/pyramid2"/>
    <dgm:cxn modelId="{5776E5B9-36F3-4115-875C-099BB484F6D8}" type="presParOf" srcId="{29492D84-0A7F-47E7-9B19-D121308327EB}" destId="{65831233-E21D-4272-89D9-82D678DFCDED}" srcOrd="0" destOrd="0" presId="urn:microsoft.com/office/officeart/2005/8/layout/pyramid2"/>
    <dgm:cxn modelId="{121C75F2-CE10-471B-BFAA-1DC956C8F880}" type="presParOf" srcId="{29492D84-0A7F-47E7-9B19-D121308327EB}" destId="{F7528C74-DA90-42ED-A460-C2CA0C11F7C2}" srcOrd="1" destOrd="0" presId="urn:microsoft.com/office/officeart/2005/8/layout/pyramid2"/>
    <dgm:cxn modelId="{59FE002C-FA0C-4AC8-BA5C-5B428558E1BE}" type="presParOf" srcId="{F7528C74-DA90-42ED-A460-C2CA0C11F7C2}" destId="{A1428200-4601-4574-A411-7D9429D144B9}" srcOrd="0" destOrd="0" presId="urn:microsoft.com/office/officeart/2005/8/layout/pyramid2"/>
    <dgm:cxn modelId="{142CAE8C-970E-4C36-8ED4-535723D0BD45}" type="presParOf" srcId="{F7528C74-DA90-42ED-A460-C2CA0C11F7C2}" destId="{362D37D9-DDCA-42BB-998B-76BDAFAE0C9F}" srcOrd="1" destOrd="0" presId="urn:microsoft.com/office/officeart/2005/8/layout/pyramid2"/>
    <dgm:cxn modelId="{5BDE1F96-AB3E-4CAD-A795-D253BAB2649A}" type="presParOf" srcId="{F7528C74-DA90-42ED-A460-C2CA0C11F7C2}" destId="{0966FE61-4D61-43F7-BC4C-ADD613DCEB33}" srcOrd="2" destOrd="0" presId="urn:microsoft.com/office/officeart/2005/8/layout/pyramid2"/>
    <dgm:cxn modelId="{DC1C896F-9EF9-4C65-B108-BE6F2A50BB9C}" type="presParOf" srcId="{F7528C74-DA90-42ED-A460-C2CA0C11F7C2}" destId="{D69B285B-427E-46C2-9305-CD7DF3C3BD9C}" srcOrd="3" destOrd="0" presId="urn:microsoft.com/office/officeart/2005/8/layout/pyramid2"/>
    <dgm:cxn modelId="{A686DB20-0EB3-46D4-AF89-A3A6D565AB5B}" type="presParOf" srcId="{F7528C74-DA90-42ED-A460-C2CA0C11F7C2}" destId="{2B2BF258-D03D-475E-94A7-27873B54302A}" srcOrd="4" destOrd="0" presId="urn:microsoft.com/office/officeart/2005/8/layout/pyramid2"/>
    <dgm:cxn modelId="{A36DD4A5-6950-4468-93B7-87B1AE09FCB5}" type="presParOf" srcId="{F7528C74-DA90-42ED-A460-C2CA0C11F7C2}" destId="{2DC547BE-33EB-4C57-BC3C-2972D1B8CB0D}" srcOrd="5" destOrd="0" presId="urn:microsoft.com/office/officeart/2005/8/layout/pyramid2"/>
    <dgm:cxn modelId="{F53C7D54-711B-45A1-BDD8-890BF07DD4E7}" type="presParOf" srcId="{F7528C74-DA90-42ED-A460-C2CA0C11F7C2}" destId="{3AFECA40-1912-41BE-8DE4-0BE71F73F54B}" srcOrd="6" destOrd="0" presId="urn:microsoft.com/office/officeart/2005/8/layout/pyramid2"/>
    <dgm:cxn modelId="{6821364E-ACFE-465B-923A-3F6F639C783C}" type="presParOf" srcId="{F7528C74-DA90-42ED-A460-C2CA0C11F7C2}" destId="{EDDF1E44-BA29-49F6-A28B-BA545AB2F5C4}" srcOrd="7"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1233-E21D-4272-89D9-82D678DFCDED}">
      <dsp:nvSpPr>
        <dsp:cNvPr id="0" name=""/>
        <dsp:cNvSpPr/>
      </dsp:nvSpPr>
      <dsp:spPr>
        <a:xfrm>
          <a:off x="253658" y="0"/>
          <a:ext cx="4949265" cy="4949265"/>
        </a:xfrm>
        <a:prstGeom prst="triangl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28200-4601-4574-A411-7D9429D144B9}">
      <dsp:nvSpPr>
        <dsp:cNvPr id="0" name=""/>
        <dsp:cNvSpPr/>
      </dsp:nvSpPr>
      <dsp:spPr>
        <a:xfrm>
          <a:off x="3514150" y="781065"/>
          <a:ext cx="3217022" cy="738894"/>
        </a:xfrm>
        <a:prstGeom prst="roundRect">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Bố cục</a:t>
          </a:r>
          <a:endParaRPr lang="en-US" sz="3200" kern="1200" dirty="0">
            <a:latin typeface="Times New Roman" panose="02020603050405020304" pitchFamily="18" charset="0"/>
            <a:cs typeface="Times New Roman" panose="02020603050405020304" pitchFamily="18" charset="0"/>
          </a:endParaRPr>
        </a:p>
      </dsp:txBody>
      <dsp:txXfrm>
        <a:off x="3550220" y="817135"/>
        <a:ext cx="3144882" cy="666754"/>
      </dsp:txXfrm>
    </dsp:sp>
    <dsp:sp modelId="{0966FE61-4D61-43F7-BC4C-ADD613DCEB33}">
      <dsp:nvSpPr>
        <dsp:cNvPr id="0" name=""/>
        <dsp:cNvSpPr/>
      </dsp:nvSpPr>
      <dsp:spPr>
        <a:xfrm>
          <a:off x="3493722" y="1736892"/>
          <a:ext cx="3217022" cy="790357"/>
        </a:xfrm>
        <a:prstGeom prst="roundRect">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Hình vẽ</a:t>
          </a:r>
          <a:endParaRPr lang="en-US" sz="3200" kern="1200" dirty="0">
            <a:latin typeface="Times New Roman" panose="02020603050405020304" pitchFamily="18" charset="0"/>
            <a:cs typeface="Times New Roman" panose="02020603050405020304" pitchFamily="18" charset="0"/>
          </a:endParaRPr>
        </a:p>
      </dsp:txBody>
      <dsp:txXfrm>
        <a:off x="3532304" y="1775474"/>
        <a:ext cx="3139858" cy="713193"/>
      </dsp:txXfrm>
    </dsp:sp>
    <dsp:sp modelId="{2B2BF258-D03D-475E-94A7-27873B54302A}">
      <dsp:nvSpPr>
        <dsp:cNvPr id="0" name=""/>
        <dsp:cNvSpPr/>
      </dsp:nvSpPr>
      <dsp:spPr>
        <a:xfrm>
          <a:off x="3422593" y="2725688"/>
          <a:ext cx="3217022" cy="774523"/>
        </a:xfrm>
        <a:prstGeom prst="roundRect">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Đường nét</a:t>
          </a:r>
          <a:endParaRPr lang="en-US" sz="3200" kern="1200" dirty="0">
            <a:latin typeface="Times New Roman" panose="02020603050405020304" pitchFamily="18" charset="0"/>
            <a:cs typeface="Times New Roman" panose="02020603050405020304" pitchFamily="18" charset="0"/>
          </a:endParaRPr>
        </a:p>
      </dsp:txBody>
      <dsp:txXfrm>
        <a:off x="3460402" y="2763497"/>
        <a:ext cx="3141404" cy="698905"/>
      </dsp:txXfrm>
    </dsp:sp>
    <dsp:sp modelId="{3AFECA40-1912-41BE-8DE4-0BE71F73F54B}">
      <dsp:nvSpPr>
        <dsp:cNvPr id="0" name=""/>
        <dsp:cNvSpPr/>
      </dsp:nvSpPr>
      <dsp:spPr>
        <a:xfrm>
          <a:off x="3406573" y="3728416"/>
          <a:ext cx="3217022" cy="772111"/>
        </a:xfrm>
        <a:prstGeom prst="roundRect">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Độ đậm nhạt</a:t>
          </a:r>
          <a:endParaRPr lang="en-US" sz="3200" kern="1200" dirty="0">
            <a:latin typeface="Times New Roman" panose="02020603050405020304" pitchFamily="18" charset="0"/>
            <a:cs typeface="Times New Roman" panose="02020603050405020304" pitchFamily="18" charset="0"/>
          </a:endParaRPr>
        </a:p>
      </dsp:txBody>
      <dsp:txXfrm>
        <a:off x="3444264" y="3766107"/>
        <a:ext cx="3141640" cy="6967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8112D-07FE-402E-9952-3DAE89378F40}" type="datetimeFigureOut">
              <a:rPr lang="en-US" smtClean="0"/>
              <a:pPr/>
              <a:t>10/8/2017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92471-19A1-45CF-A14B-46CAC004768B}" type="slidenum">
              <a:rPr lang="en-US" smtClean="0"/>
              <a:pPr/>
              <a:t>‹#›</a:t>
            </a:fld>
            <a:endParaRPr lang="en-US"/>
          </a:p>
        </p:txBody>
      </p:sp>
    </p:spTree>
    <p:extLst>
      <p:ext uri="{BB962C8B-B14F-4D97-AF65-F5344CB8AC3E}">
        <p14:creationId xmlns:p14="http://schemas.microsoft.com/office/powerpoint/2010/main" xmlns="" val="151736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92471-19A1-45CF-A14B-46CAC004768B}" type="slidenum">
              <a:rPr lang="en-US" smtClean="0"/>
              <a:pPr/>
              <a:t>8</a:t>
            </a:fld>
            <a:endParaRPr lang="en-US"/>
          </a:p>
        </p:txBody>
      </p:sp>
    </p:spTree>
    <p:extLst>
      <p:ext uri="{BB962C8B-B14F-4D97-AF65-F5344CB8AC3E}">
        <p14:creationId xmlns:p14="http://schemas.microsoft.com/office/powerpoint/2010/main" xmlns="" val="365032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BB300D-9749-47AD-90AC-47AB0A08CA55}"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3055985970"/>
      </p:ext>
    </p:extLst>
  </p:cSld>
  <p:clrMapOvr>
    <a:masterClrMapping/>
  </p:clrMapOvr>
  <p:transition spd="slow">
    <p:wipe/>
    <p:sndAc>
      <p:stSnd>
        <p:snd r:embed="rId1" name="breez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B300D-9749-47AD-90AC-47AB0A08CA55}"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1151466859"/>
      </p:ext>
    </p:extLst>
  </p:cSld>
  <p:clrMapOvr>
    <a:masterClrMapping/>
  </p:clrMapOvr>
  <p:transition spd="slow">
    <p:wipe/>
    <p:sndAc>
      <p:stSnd>
        <p:snd r:embed="rId1"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B300D-9749-47AD-90AC-47AB0A08CA55}"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1572553338"/>
      </p:ext>
    </p:extLst>
  </p:cSld>
  <p:clrMapOvr>
    <a:masterClrMapping/>
  </p:clrMapOvr>
  <p:transition spd="slow">
    <p:wipe/>
    <p:sndAc>
      <p:stSnd>
        <p:snd r:embed="rId1"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B300D-9749-47AD-90AC-47AB0A08CA55}"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2380872217"/>
      </p:ext>
    </p:extLst>
  </p:cSld>
  <p:clrMapOvr>
    <a:masterClrMapping/>
  </p:clrMapOvr>
  <p:transition spd="slow">
    <p:wipe/>
    <p:sndAc>
      <p:stSnd>
        <p:snd r:embed="rId1"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B300D-9749-47AD-90AC-47AB0A08CA55}"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1441757536"/>
      </p:ext>
    </p:extLst>
  </p:cSld>
  <p:clrMapOvr>
    <a:masterClrMapping/>
  </p:clrMapOvr>
  <p:transition spd="slow">
    <p:wipe/>
    <p:sndAc>
      <p:stSnd>
        <p:snd r:embed="rId1"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B300D-9749-47AD-90AC-47AB0A08CA55}"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2245291732"/>
      </p:ext>
    </p:extLst>
  </p:cSld>
  <p:clrMapOvr>
    <a:masterClrMapping/>
  </p:clrMapOvr>
  <p:transition spd="slow">
    <p:wipe/>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BB300D-9749-47AD-90AC-47AB0A08CA55}"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135414458"/>
      </p:ext>
    </p:extLst>
  </p:cSld>
  <p:clrMapOvr>
    <a:masterClrMapping/>
  </p:clrMapOvr>
  <p:transition spd="slow">
    <p:wipe/>
    <p:sndAc>
      <p:stSnd>
        <p:snd r:embed="rId1"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BB300D-9749-47AD-90AC-47AB0A08CA55}"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4175851829"/>
      </p:ext>
    </p:extLst>
  </p:cSld>
  <p:clrMapOvr>
    <a:masterClrMapping/>
  </p:clrMapOvr>
  <p:transition spd="slow">
    <p:wipe/>
    <p:sndAc>
      <p:stSnd>
        <p:snd r:embed="rId1"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B300D-9749-47AD-90AC-47AB0A08CA55}"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3998472540"/>
      </p:ext>
    </p:extLst>
  </p:cSld>
  <p:clrMapOvr>
    <a:masterClrMapping/>
  </p:clrMapOvr>
  <p:transition spd="slow">
    <p:wipe/>
    <p:sndAc>
      <p:stSnd>
        <p:snd r:embed="rId1"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B300D-9749-47AD-90AC-47AB0A08CA55}"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257345978"/>
      </p:ext>
    </p:extLst>
  </p:cSld>
  <p:clrMapOvr>
    <a:masterClrMapping/>
  </p:clrMapOvr>
  <p:transition spd="slow">
    <p:wipe/>
    <p:sndAc>
      <p:stSnd>
        <p:snd r:embed="rId1"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B300D-9749-47AD-90AC-47AB0A08CA55}"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2598520442"/>
      </p:ext>
    </p:extLst>
  </p:cSld>
  <p:clrMapOvr>
    <a:masterClrMapping/>
  </p:clrMapOvr>
  <p:transition spd="slow">
    <p:wipe/>
    <p:sndAc>
      <p:stSnd>
        <p:snd r:embed="rId1" name="breez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B300D-9749-47AD-90AC-47AB0A08CA55}" type="datetimeFigureOut">
              <a:rPr lang="en-US" smtClean="0"/>
              <a:pPr/>
              <a:t>10/8/2017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2537B-6AF2-4276-AC34-1EA439D976AC}" type="slidenum">
              <a:rPr lang="en-US" smtClean="0"/>
              <a:pPr/>
              <a:t>‹#›</a:t>
            </a:fld>
            <a:endParaRPr lang="en-US"/>
          </a:p>
        </p:txBody>
      </p:sp>
    </p:spTree>
    <p:extLst>
      <p:ext uri="{BB962C8B-B14F-4D97-AF65-F5344CB8AC3E}">
        <p14:creationId xmlns:p14="http://schemas.microsoft.com/office/powerpoint/2010/main" xmlns="" val="219998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sndAc>
      <p:stSnd>
        <p:snd r:embed="rId13" name="breeze.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5.xml"/><Relationship Id="rId3" Type="http://schemas.openxmlformats.org/officeDocument/2006/relationships/audio" Target="../media/audio5.wav"/><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2.wmf"/><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audio" Target="../media/audio71.wav"/></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audio" Target="../media/audio71.wav"/></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7.wav"/><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2.jpeg"/><Relationship Id="rId7" Type="http://schemas.openxmlformats.org/officeDocument/2006/relationships/diagramColors" Target="../diagrams/colors1.xml"/><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11.xml"/><Relationship Id="rId5" Type="http://schemas.openxmlformats.org/officeDocument/2006/relationships/image" Target="../media/image8.png"/><Relationship Id="rId10" Type="http://schemas.openxmlformats.org/officeDocument/2006/relationships/slide" Target="slide8.xml"/><Relationship Id="rId4" Type="http://schemas.openxmlformats.org/officeDocument/2006/relationships/image" Target="../media/image7.png"/><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2.w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4.wav"/><Relationship Id="rId7"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audio" Target="../media/audio6.wav"/><Relationship Id="rId5" Type="http://schemas.openxmlformats.org/officeDocument/2006/relationships/audio" Target="../media/audio1.wav"/><Relationship Id="rId4" Type="http://schemas.openxmlformats.org/officeDocument/2006/relationships/audio" Target="../media/audio5.wav"/><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orum.trochoithoitrang.net/hinhanh/2011/1/hinh-nen-cho-may-tinh-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5118" y="1277470"/>
            <a:ext cx="7745506" cy="5447645"/>
          </a:xfrm>
          <a:prstGeom prst="rect">
            <a:avLst/>
          </a:prstGeom>
          <a:noFill/>
          <a:scene3d>
            <a:camera prst="perspectiveLeft"/>
            <a:lightRig rig="threePt" dir="t"/>
          </a:scene3d>
        </p:spPr>
        <p:txBody>
          <a:bodyPr wrap="square" rtlCol="0">
            <a:spAutoFit/>
          </a:bodyPr>
          <a:lstStyle/>
          <a:p>
            <a:pPr algn="ctr"/>
            <a:r>
              <a:rPr lang="en-US" sz="6000" b="1" dirty="0" smtClean="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Chào Mừng Quý Thầy Cô Và </a:t>
            </a:r>
            <a:r>
              <a:rPr lang="en-US" sz="6000" b="1" dirty="0" err="1" smtClean="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a:t>
            </a:r>
            <a:r>
              <a:rPr lang="en-US" sz="6000" b="1" dirty="0" smtClean="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smtClean="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Em</a:t>
            </a:r>
            <a:endParaRPr lang="en-US" sz="6000" b="1" dirty="0" smtClean="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endParaRPr lang="en-US" sz="6000" b="1" dirty="0" smtClean="0">
              <a:ln w="13462">
                <a:solidFill>
                  <a:schemeClr val="bg1"/>
                </a:solidFill>
                <a:prstDash val="solid"/>
              </a:ln>
              <a:solidFill>
                <a:srgbClr val="37B972"/>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4800" b="1" dirty="0" err="1"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Gv</a:t>
            </a:r>
            <a:r>
              <a:rPr lang="en-US" sz="4800" b="1" dirty="0"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4800" b="1" dirty="0" err="1"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Nguyễn</a:t>
            </a:r>
            <a:r>
              <a:rPr lang="en-US" sz="4800" b="1" dirty="0"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4800" b="1" dirty="0" err="1"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Thị</a:t>
            </a:r>
            <a:r>
              <a:rPr lang="en-US" sz="4800" b="1" dirty="0"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Thu Dung</a:t>
            </a:r>
            <a:endParaRPr lang="en-US" sz="4800" b="1" dirty="0" smtClean="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endParaRPr lang="en-US" sz="6000" b="1" dirty="0" smtClean="0">
              <a:ln w="13462">
                <a:solidFill>
                  <a:schemeClr val="bg1"/>
                </a:solidFill>
                <a:prstDash val="solid"/>
              </a:ln>
              <a:solidFill>
                <a:srgbClr val="37B972"/>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endParaRPr lang="en-US" sz="6000" b="1" dirty="0">
              <a:ln w="13462">
                <a:solidFill>
                  <a:schemeClr val="bg1"/>
                </a:solidFill>
                <a:prstDash val="solid"/>
              </a:ln>
              <a:solidFill>
                <a:srgbClr val="37B972"/>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0818515"/>
      </p:ext>
    </p:extLst>
  </p:cSld>
  <p:clrMapOvr>
    <a:masterClrMapping/>
  </p:clrMapOvr>
  <p:transition spd="slow">
    <p:wipe/>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16" y="0"/>
            <a:ext cx="9115884" cy="6858000"/>
          </a:xfrm>
          <a:prstGeom prst="rect">
            <a:avLst/>
          </a:prstGeom>
        </p:spPr>
      </p:pic>
      <p:sp>
        <p:nvSpPr>
          <p:cNvPr id="5" name="TextBox 4"/>
          <p:cNvSpPr txBox="1"/>
          <p:nvPr/>
        </p:nvSpPr>
        <p:spPr>
          <a:xfrm>
            <a:off x="927846" y="1519517"/>
            <a:ext cx="7893423" cy="3046988"/>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V</a:t>
            </a:r>
            <a:r>
              <a:rPr lang="en-US" sz="3600" dirty="0" smtClean="0">
                <a:latin typeface="Times New Roman" panose="02020603050405020304" pitchFamily="18" charset="0"/>
                <a:cs typeface="Times New Roman" panose="02020603050405020304" pitchFamily="18" charset="0"/>
              </a:rPr>
              <a:t>ì  cùng một mẫu nhưng có nhiều góc độ khác nhau, ở góc độ chính diện thì nhìn thấy được vòi ấm ở chính giũa cái bát, còn góc ¾ thì ta chỉ thấy được nữa vòi ấm.</a:t>
            </a:r>
            <a:endParaRPr lang="en-US" sz="3600" dirty="0">
              <a:latin typeface="Times New Roman" panose="02020603050405020304" pitchFamily="18" charset="0"/>
              <a:cs typeface="Times New Roman" panose="02020603050405020304" pitchFamily="18" charset="0"/>
            </a:endParaRPr>
          </a:p>
        </p:txBody>
      </p:sp>
      <p:pic>
        <p:nvPicPr>
          <p:cNvPr id="3" name="Picture 2">
            <a:hlinkClick r:id="rId3" action="ppaction://hlinksldjump"/>
          </p:cNvPr>
          <p:cNvPicPr>
            <a:picLocks noChangeAspect="1"/>
          </p:cNvPicPr>
          <p:nvPr/>
        </p:nvPicPr>
        <p:blipFill>
          <a:blip r:embed="rId4"/>
          <a:stretch>
            <a:fillRect/>
          </a:stretch>
        </p:blipFill>
        <p:spPr>
          <a:xfrm>
            <a:off x="1128586" y="4946684"/>
            <a:ext cx="1615580" cy="944962"/>
          </a:xfrm>
          <a:prstGeom prst="rect">
            <a:avLst/>
          </a:prstGeom>
        </p:spPr>
      </p:pic>
    </p:spTree>
    <p:extLst>
      <p:ext uri="{BB962C8B-B14F-4D97-AF65-F5344CB8AC3E}">
        <p14:creationId xmlns:p14="http://schemas.microsoft.com/office/powerpoint/2010/main" xmlns="" val="683950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0"/>
            <a:ext cx="9144000" cy="6858000"/>
          </a:xfrm>
          <a:prstGeom prst="rect">
            <a:avLst/>
          </a:prstGeom>
        </p:spPr>
      </p:pic>
      <p:sp>
        <p:nvSpPr>
          <p:cNvPr id="2" name="TextBox 1"/>
          <p:cNvSpPr txBox="1"/>
          <p:nvPr/>
        </p:nvSpPr>
        <p:spPr>
          <a:xfrm>
            <a:off x="564491" y="1971606"/>
            <a:ext cx="4714875" cy="507831"/>
          </a:xfrm>
          <a:prstGeom prst="rect">
            <a:avLst/>
          </a:prstGeom>
          <a:noFill/>
        </p:spPr>
        <p:txBody>
          <a:bodyPr wrap="square" rtlCol="0">
            <a:spAutoFit/>
          </a:bodyPr>
          <a:lstStyle/>
          <a:p>
            <a:r>
              <a:rPr lang="en-US" sz="2700" dirty="0">
                <a:solidFill>
                  <a:srgbClr val="FF0000"/>
                </a:solidFill>
                <a:latin typeface="Times New Roman" panose="02020603050405020304" pitchFamily="18" charset="0"/>
                <a:cs typeface="Times New Roman" panose="02020603050405020304" pitchFamily="18" charset="0"/>
              </a:rPr>
              <a:t>Câu 4:</a:t>
            </a:r>
          </a:p>
        </p:txBody>
      </p:sp>
      <p:pic>
        <p:nvPicPr>
          <p:cNvPr id="3" name="Picture 2"/>
          <p:cNvPicPr>
            <a:picLocks noChangeAspect="1"/>
          </p:cNvPicPr>
          <p:nvPr/>
        </p:nvPicPr>
        <p:blipFill>
          <a:blip r:embed="rId5"/>
          <a:stretch>
            <a:fillRect/>
          </a:stretch>
        </p:blipFill>
        <p:spPr>
          <a:xfrm>
            <a:off x="1564903" y="2649720"/>
            <a:ext cx="6686549" cy="3825422"/>
          </a:xfrm>
          <a:prstGeom prst="rect">
            <a:avLst/>
          </a:prstGeom>
        </p:spPr>
      </p:pic>
      <p:pic>
        <p:nvPicPr>
          <p:cNvPr id="4" name="Picture 3"/>
          <p:cNvPicPr>
            <a:picLocks noChangeAspect="1"/>
          </p:cNvPicPr>
          <p:nvPr/>
        </p:nvPicPr>
        <p:blipFill>
          <a:blip r:embed="rId6"/>
          <a:stretch>
            <a:fillRect/>
          </a:stretch>
        </p:blipFill>
        <p:spPr>
          <a:xfrm>
            <a:off x="3512855" y="2968199"/>
            <a:ext cx="1428750" cy="1575197"/>
          </a:xfrm>
          <a:prstGeom prst="rect">
            <a:avLst/>
          </a:prstGeom>
        </p:spPr>
      </p:pic>
      <p:pic>
        <p:nvPicPr>
          <p:cNvPr id="5" name="Picture 4"/>
          <p:cNvPicPr>
            <a:picLocks noChangeAspect="1"/>
          </p:cNvPicPr>
          <p:nvPr/>
        </p:nvPicPr>
        <p:blipFill>
          <a:blip r:embed="rId7"/>
          <a:stretch>
            <a:fillRect/>
          </a:stretch>
        </p:blipFill>
        <p:spPr>
          <a:xfrm>
            <a:off x="7093745" y="3025377"/>
            <a:ext cx="964406" cy="1685925"/>
          </a:xfrm>
          <a:prstGeom prst="rect">
            <a:avLst/>
          </a:prstGeom>
        </p:spPr>
      </p:pic>
      <p:pic>
        <p:nvPicPr>
          <p:cNvPr id="7" name="Picture 6"/>
          <p:cNvPicPr>
            <a:picLocks noChangeAspect="1"/>
          </p:cNvPicPr>
          <p:nvPr/>
        </p:nvPicPr>
        <p:blipFill>
          <a:blip r:embed="rId8" cstate="print"/>
          <a:stretch>
            <a:fillRect/>
          </a:stretch>
        </p:blipFill>
        <p:spPr>
          <a:xfrm>
            <a:off x="3475645" y="4743115"/>
            <a:ext cx="1646635" cy="1618060"/>
          </a:xfrm>
          <a:prstGeom prst="rect">
            <a:avLst/>
          </a:prstGeom>
        </p:spPr>
      </p:pic>
      <p:pic>
        <p:nvPicPr>
          <p:cNvPr id="8" name="Picture 7"/>
          <p:cNvPicPr>
            <a:picLocks noChangeAspect="1"/>
          </p:cNvPicPr>
          <p:nvPr/>
        </p:nvPicPr>
        <p:blipFill>
          <a:blip r:embed="rId9" cstate="print"/>
          <a:stretch>
            <a:fillRect/>
          </a:stretch>
        </p:blipFill>
        <p:spPr>
          <a:xfrm>
            <a:off x="7093745" y="4781257"/>
            <a:ext cx="964406" cy="1618060"/>
          </a:xfrm>
          <a:prstGeom prst="rect">
            <a:avLst/>
          </a:prstGeom>
        </p:spPr>
      </p:pic>
      <p:sp>
        <p:nvSpPr>
          <p:cNvPr id="14" name="Freeform 13"/>
          <p:cNvSpPr/>
          <p:nvPr/>
        </p:nvSpPr>
        <p:spPr>
          <a:xfrm>
            <a:off x="5389530" y="4486401"/>
            <a:ext cx="2775347" cy="2048393"/>
          </a:xfrm>
          <a:custGeom>
            <a:avLst/>
            <a:gdLst>
              <a:gd name="connsiteX0" fmla="*/ 1185863 w 3700463"/>
              <a:gd name="connsiteY0" fmla="*/ 102291 h 2731191"/>
              <a:gd name="connsiteX1" fmla="*/ 1042988 w 3700463"/>
              <a:gd name="connsiteY1" fmla="*/ 116579 h 2731191"/>
              <a:gd name="connsiteX2" fmla="*/ 957263 w 3700463"/>
              <a:gd name="connsiteY2" fmla="*/ 145154 h 2731191"/>
              <a:gd name="connsiteX3" fmla="*/ 871538 w 3700463"/>
              <a:gd name="connsiteY3" fmla="*/ 159441 h 2731191"/>
              <a:gd name="connsiteX4" fmla="*/ 785813 w 3700463"/>
              <a:gd name="connsiteY4" fmla="*/ 188016 h 2731191"/>
              <a:gd name="connsiteX5" fmla="*/ 742950 w 3700463"/>
              <a:gd name="connsiteY5" fmla="*/ 202304 h 2731191"/>
              <a:gd name="connsiteX6" fmla="*/ 657225 w 3700463"/>
              <a:gd name="connsiteY6" fmla="*/ 216591 h 2731191"/>
              <a:gd name="connsiteX7" fmla="*/ 528638 w 3700463"/>
              <a:gd name="connsiteY7" fmla="*/ 302316 h 2731191"/>
              <a:gd name="connsiteX8" fmla="*/ 485775 w 3700463"/>
              <a:gd name="connsiteY8" fmla="*/ 330891 h 2731191"/>
              <a:gd name="connsiteX9" fmla="*/ 400050 w 3700463"/>
              <a:gd name="connsiteY9" fmla="*/ 359466 h 2731191"/>
              <a:gd name="connsiteX10" fmla="*/ 342900 w 3700463"/>
              <a:gd name="connsiteY10" fmla="*/ 402329 h 2731191"/>
              <a:gd name="connsiteX11" fmla="*/ 314325 w 3700463"/>
              <a:gd name="connsiteY11" fmla="*/ 445191 h 2731191"/>
              <a:gd name="connsiteX12" fmla="*/ 257175 w 3700463"/>
              <a:gd name="connsiteY12" fmla="*/ 502341 h 2731191"/>
              <a:gd name="connsiteX13" fmla="*/ 185738 w 3700463"/>
              <a:gd name="connsiteY13" fmla="*/ 588066 h 2731191"/>
              <a:gd name="connsiteX14" fmla="*/ 157163 w 3700463"/>
              <a:gd name="connsiteY14" fmla="*/ 688079 h 2731191"/>
              <a:gd name="connsiteX15" fmla="*/ 142875 w 3700463"/>
              <a:gd name="connsiteY15" fmla="*/ 745229 h 2731191"/>
              <a:gd name="connsiteX16" fmla="*/ 114300 w 3700463"/>
              <a:gd name="connsiteY16" fmla="*/ 802379 h 2731191"/>
              <a:gd name="connsiteX17" fmla="*/ 100013 w 3700463"/>
              <a:gd name="connsiteY17" fmla="*/ 845241 h 2731191"/>
              <a:gd name="connsiteX18" fmla="*/ 71438 w 3700463"/>
              <a:gd name="connsiteY18" fmla="*/ 1130991 h 2731191"/>
              <a:gd name="connsiteX19" fmla="*/ 28575 w 3700463"/>
              <a:gd name="connsiteY19" fmla="*/ 1288154 h 2731191"/>
              <a:gd name="connsiteX20" fmla="*/ 0 w 3700463"/>
              <a:gd name="connsiteY20" fmla="*/ 1673916 h 2731191"/>
              <a:gd name="connsiteX21" fmla="*/ 14288 w 3700463"/>
              <a:gd name="connsiteY21" fmla="*/ 2245416 h 2731191"/>
              <a:gd name="connsiteX22" fmla="*/ 42863 w 3700463"/>
              <a:gd name="connsiteY22" fmla="*/ 2345429 h 2731191"/>
              <a:gd name="connsiteX23" fmla="*/ 71438 w 3700463"/>
              <a:gd name="connsiteY23" fmla="*/ 2402579 h 2731191"/>
              <a:gd name="connsiteX24" fmla="*/ 114300 w 3700463"/>
              <a:gd name="connsiteY24" fmla="*/ 2416866 h 2731191"/>
              <a:gd name="connsiteX25" fmla="*/ 242888 w 3700463"/>
              <a:gd name="connsiteY25" fmla="*/ 2459729 h 2731191"/>
              <a:gd name="connsiteX26" fmla="*/ 400050 w 3700463"/>
              <a:gd name="connsiteY26" fmla="*/ 2545454 h 2731191"/>
              <a:gd name="connsiteX27" fmla="*/ 471488 w 3700463"/>
              <a:gd name="connsiteY27" fmla="*/ 2574029 h 2731191"/>
              <a:gd name="connsiteX28" fmla="*/ 585788 w 3700463"/>
              <a:gd name="connsiteY28" fmla="*/ 2631179 h 2731191"/>
              <a:gd name="connsiteX29" fmla="*/ 714375 w 3700463"/>
              <a:gd name="connsiteY29" fmla="*/ 2688329 h 2731191"/>
              <a:gd name="connsiteX30" fmla="*/ 757238 w 3700463"/>
              <a:gd name="connsiteY30" fmla="*/ 2702616 h 2731191"/>
              <a:gd name="connsiteX31" fmla="*/ 800100 w 3700463"/>
              <a:gd name="connsiteY31" fmla="*/ 2716904 h 2731191"/>
              <a:gd name="connsiteX32" fmla="*/ 957263 w 3700463"/>
              <a:gd name="connsiteY32" fmla="*/ 2731191 h 2731191"/>
              <a:gd name="connsiteX33" fmla="*/ 1685925 w 3700463"/>
              <a:gd name="connsiteY33" fmla="*/ 2716904 h 2731191"/>
              <a:gd name="connsiteX34" fmla="*/ 1814513 w 3700463"/>
              <a:gd name="connsiteY34" fmla="*/ 2702616 h 2731191"/>
              <a:gd name="connsiteX35" fmla="*/ 2386013 w 3700463"/>
              <a:gd name="connsiteY35" fmla="*/ 2716904 h 2731191"/>
              <a:gd name="connsiteX36" fmla="*/ 3228975 w 3700463"/>
              <a:gd name="connsiteY36" fmla="*/ 2688329 h 2731191"/>
              <a:gd name="connsiteX37" fmla="*/ 3286125 w 3700463"/>
              <a:gd name="connsiteY37" fmla="*/ 2631179 h 2731191"/>
              <a:gd name="connsiteX38" fmla="*/ 3343275 w 3700463"/>
              <a:gd name="connsiteY38" fmla="*/ 2602604 h 2731191"/>
              <a:gd name="connsiteX39" fmla="*/ 3443288 w 3700463"/>
              <a:gd name="connsiteY39" fmla="*/ 2545454 h 2731191"/>
              <a:gd name="connsiteX40" fmla="*/ 3557588 w 3700463"/>
              <a:gd name="connsiteY40" fmla="*/ 2416866 h 2731191"/>
              <a:gd name="connsiteX41" fmla="*/ 3586163 w 3700463"/>
              <a:gd name="connsiteY41" fmla="*/ 2374004 h 2731191"/>
              <a:gd name="connsiteX42" fmla="*/ 3643313 w 3700463"/>
              <a:gd name="connsiteY42" fmla="*/ 2259704 h 2731191"/>
              <a:gd name="connsiteX43" fmla="*/ 3657600 w 3700463"/>
              <a:gd name="connsiteY43" fmla="*/ 2188266 h 2731191"/>
              <a:gd name="connsiteX44" fmla="*/ 3671888 w 3700463"/>
              <a:gd name="connsiteY44" fmla="*/ 2145404 h 2731191"/>
              <a:gd name="connsiteX45" fmla="*/ 3700463 w 3700463"/>
              <a:gd name="connsiteY45" fmla="*/ 1902516 h 2731191"/>
              <a:gd name="connsiteX46" fmla="*/ 3686175 w 3700463"/>
              <a:gd name="connsiteY46" fmla="*/ 1202429 h 2731191"/>
              <a:gd name="connsiteX47" fmla="*/ 3657600 w 3700463"/>
              <a:gd name="connsiteY47" fmla="*/ 1116704 h 2731191"/>
              <a:gd name="connsiteX48" fmla="*/ 3643313 w 3700463"/>
              <a:gd name="connsiteY48" fmla="*/ 1073841 h 2731191"/>
              <a:gd name="connsiteX49" fmla="*/ 3586163 w 3700463"/>
              <a:gd name="connsiteY49" fmla="*/ 973829 h 2731191"/>
              <a:gd name="connsiteX50" fmla="*/ 3500438 w 3700463"/>
              <a:gd name="connsiteY50" fmla="*/ 830954 h 2731191"/>
              <a:gd name="connsiteX51" fmla="*/ 3486150 w 3700463"/>
              <a:gd name="connsiteY51" fmla="*/ 773804 h 2731191"/>
              <a:gd name="connsiteX52" fmla="*/ 3457575 w 3700463"/>
              <a:gd name="connsiteY52" fmla="*/ 730941 h 2731191"/>
              <a:gd name="connsiteX53" fmla="*/ 3371850 w 3700463"/>
              <a:gd name="connsiteY53" fmla="*/ 645216 h 2731191"/>
              <a:gd name="connsiteX54" fmla="*/ 3314700 w 3700463"/>
              <a:gd name="connsiteY54" fmla="*/ 630929 h 2731191"/>
              <a:gd name="connsiteX55" fmla="*/ 3114675 w 3700463"/>
              <a:gd name="connsiteY55" fmla="*/ 545204 h 2731191"/>
              <a:gd name="connsiteX56" fmla="*/ 3071813 w 3700463"/>
              <a:gd name="connsiteY56" fmla="*/ 530916 h 2731191"/>
              <a:gd name="connsiteX57" fmla="*/ 2957513 w 3700463"/>
              <a:gd name="connsiteY57" fmla="*/ 473766 h 2731191"/>
              <a:gd name="connsiteX58" fmla="*/ 2900363 w 3700463"/>
              <a:gd name="connsiteY58" fmla="*/ 445191 h 2731191"/>
              <a:gd name="connsiteX59" fmla="*/ 2771775 w 3700463"/>
              <a:gd name="connsiteY59" fmla="*/ 373754 h 2731191"/>
              <a:gd name="connsiteX60" fmla="*/ 2671763 w 3700463"/>
              <a:gd name="connsiteY60" fmla="*/ 345179 h 2731191"/>
              <a:gd name="connsiteX61" fmla="*/ 2486025 w 3700463"/>
              <a:gd name="connsiteY61" fmla="*/ 273741 h 2731191"/>
              <a:gd name="connsiteX62" fmla="*/ 2414588 w 3700463"/>
              <a:gd name="connsiteY62" fmla="*/ 245166 h 2731191"/>
              <a:gd name="connsiteX63" fmla="*/ 2357438 w 3700463"/>
              <a:gd name="connsiteY63" fmla="*/ 230879 h 2731191"/>
              <a:gd name="connsiteX64" fmla="*/ 2171700 w 3700463"/>
              <a:gd name="connsiteY64" fmla="*/ 188016 h 2731191"/>
              <a:gd name="connsiteX65" fmla="*/ 1814513 w 3700463"/>
              <a:gd name="connsiteY65" fmla="*/ 88004 h 2731191"/>
              <a:gd name="connsiteX66" fmla="*/ 1700213 w 3700463"/>
              <a:gd name="connsiteY66" fmla="*/ 73716 h 2731191"/>
              <a:gd name="connsiteX67" fmla="*/ 1657350 w 3700463"/>
              <a:gd name="connsiteY67" fmla="*/ 45141 h 2731191"/>
              <a:gd name="connsiteX68" fmla="*/ 1528763 w 3700463"/>
              <a:gd name="connsiteY68" fmla="*/ 16566 h 2731191"/>
              <a:gd name="connsiteX69" fmla="*/ 1471613 w 3700463"/>
              <a:gd name="connsiteY69" fmla="*/ 2279 h 2731191"/>
              <a:gd name="connsiteX70" fmla="*/ 1100138 w 3700463"/>
              <a:gd name="connsiteY70" fmla="*/ 30854 h 2731191"/>
              <a:gd name="connsiteX71" fmla="*/ 985838 w 3700463"/>
              <a:gd name="connsiteY71" fmla="*/ 73716 h 2731191"/>
              <a:gd name="connsiteX72" fmla="*/ 900113 w 3700463"/>
              <a:gd name="connsiteY72" fmla="*/ 102291 h 2731191"/>
              <a:gd name="connsiteX73" fmla="*/ 857250 w 3700463"/>
              <a:gd name="connsiteY73" fmla="*/ 145154 h 2731191"/>
              <a:gd name="connsiteX74" fmla="*/ 785813 w 3700463"/>
              <a:gd name="connsiteY74" fmla="*/ 230879 h 2731191"/>
              <a:gd name="connsiteX75" fmla="*/ 742950 w 3700463"/>
              <a:gd name="connsiteY75" fmla="*/ 259454 h 2731191"/>
              <a:gd name="connsiteX76" fmla="*/ 700088 w 3700463"/>
              <a:gd name="connsiteY76" fmla="*/ 302316 h 273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700463" h="2731191">
                <a:moveTo>
                  <a:pt x="1185863" y="102291"/>
                </a:moveTo>
                <a:cubicBezTo>
                  <a:pt x="1138238" y="107054"/>
                  <a:pt x="1090031" y="107758"/>
                  <a:pt x="1042988" y="116579"/>
                </a:cubicBezTo>
                <a:cubicBezTo>
                  <a:pt x="1013383" y="122130"/>
                  <a:pt x="986484" y="137849"/>
                  <a:pt x="957263" y="145154"/>
                </a:cubicBezTo>
                <a:cubicBezTo>
                  <a:pt x="929159" y="152180"/>
                  <a:pt x="900113" y="154679"/>
                  <a:pt x="871538" y="159441"/>
                </a:cubicBezTo>
                <a:lnTo>
                  <a:pt x="785813" y="188016"/>
                </a:lnTo>
                <a:cubicBezTo>
                  <a:pt x="771525" y="192779"/>
                  <a:pt x="757806" y="199828"/>
                  <a:pt x="742950" y="202304"/>
                </a:cubicBezTo>
                <a:lnTo>
                  <a:pt x="657225" y="216591"/>
                </a:lnTo>
                <a:lnTo>
                  <a:pt x="528638" y="302316"/>
                </a:lnTo>
                <a:cubicBezTo>
                  <a:pt x="514350" y="311841"/>
                  <a:pt x="502065" y="325461"/>
                  <a:pt x="485775" y="330891"/>
                </a:cubicBezTo>
                <a:lnTo>
                  <a:pt x="400050" y="359466"/>
                </a:lnTo>
                <a:cubicBezTo>
                  <a:pt x="381000" y="373754"/>
                  <a:pt x="359738" y="385491"/>
                  <a:pt x="342900" y="402329"/>
                </a:cubicBezTo>
                <a:cubicBezTo>
                  <a:pt x="330758" y="414471"/>
                  <a:pt x="325500" y="432154"/>
                  <a:pt x="314325" y="445191"/>
                </a:cubicBezTo>
                <a:cubicBezTo>
                  <a:pt x="296792" y="465646"/>
                  <a:pt x="274708" y="481886"/>
                  <a:pt x="257175" y="502341"/>
                </a:cubicBezTo>
                <a:cubicBezTo>
                  <a:pt x="137827" y="641582"/>
                  <a:pt x="334365" y="439439"/>
                  <a:pt x="185738" y="588066"/>
                </a:cubicBezTo>
                <a:cubicBezTo>
                  <a:pt x="141072" y="766726"/>
                  <a:pt x="198157" y="544599"/>
                  <a:pt x="157163" y="688079"/>
                </a:cubicBezTo>
                <a:cubicBezTo>
                  <a:pt x="151769" y="706960"/>
                  <a:pt x="149770" y="726843"/>
                  <a:pt x="142875" y="745229"/>
                </a:cubicBezTo>
                <a:cubicBezTo>
                  <a:pt x="135397" y="765171"/>
                  <a:pt x="122690" y="782803"/>
                  <a:pt x="114300" y="802379"/>
                </a:cubicBezTo>
                <a:cubicBezTo>
                  <a:pt x="108368" y="816221"/>
                  <a:pt x="104775" y="830954"/>
                  <a:pt x="100013" y="845241"/>
                </a:cubicBezTo>
                <a:cubicBezTo>
                  <a:pt x="93193" y="927083"/>
                  <a:pt x="85703" y="1045400"/>
                  <a:pt x="71438" y="1130991"/>
                </a:cubicBezTo>
                <a:cubicBezTo>
                  <a:pt x="66900" y="1158219"/>
                  <a:pt x="30481" y="1281484"/>
                  <a:pt x="28575" y="1288154"/>
                </a:cubicBezTo>
                <a:cubicBezTo>
                  <a:pt x="22843" y="1356942"/>
                  <a:pt x="0" y="1619625"/>
                  <a:pt x="0" y="1673916"/>
                </a:cubicBezTo>
                <a:cubicBezTo>
                  <a:pt x="0" y="1864476"/>
                  <a:pt x="5635" y="2055053"/>
                  <a:pt x="14288" y="2245416"/>
                </a:cubicBezTo>
                <a:cubicBezTo>
                  <a:pt x="14903" y="2258937"/>
                  <a:pt x="35653" y="2328606"/>
                  <a:pt x="42863" y="2345429"/>
                </a:cubicBezTo>
                <a:cubicBezTo>
                  <a:pt x="51253" y="2365005"/>
                  <a:pt x="56378" y="2387519"/>
                  <a:pt x="71438" y="2402579"/>
                </a:cubicBezTo>
                <a:cubicBezTo>
                  <a:pt x="82087" y="2413228"/>
                  <a:pt x="100199" y="2411578"/>
                  <a:pt x="114300" y="2416866"/>
                </a:cubicBezTo>
                <a:cubicBezTo>
                  <a:pt x="221907" y="2457218"/>
                  <a:pt x="147124" y="2435787"/>
                  <a:pt x="242888" y="2459729"/>
                </a:cubicBezTo>
                <a:cubicBezTo>
                  <a:pt x="311684" y="2501007"/>
                  <a:pt x="324042" y="2510905"/>
                  <a:pt x="400050" y="2545454"/>
                </a:cubicBezTo>
                <a:cubicBezTo>
                  <a:pt x="423398" y="2556067"/>
                  <a:pt x="449068" y="2561574"/>
                  <a:pt x="471488" y="2574029"/>
                </a:cubicBezTo>
                <a:cubicBezTo>
                  <a:pt x="590714" y="2640265"/>
                  <a:pt x="467302" y="2601556"/>
                  <a:pt x="585788" y="2631179"/>
                </a:cubicBezTo>
                <a:cubicBezTo>
                  <a:pt x="653711" y="2676461"/>
                  <a:pt x="612361" y="2654325"/>
                  <a:pt x="714375" y="2688329"/>
                </a:cubicBezTo>
                <a:lnTo>
                  <a:pt x="757238" y="2702616"/>
                </a:lnTo>
                <a:cubicBezTo>
                  <a:pt x="771525" y="2707378"/>
                  <a:pt x="785102" y="2715541"/>
                  <a:pt x="800100" y="2716904"/>
                </a:cubicBezTo>
                <a:lnTo>
                  <a:pt x="957263" y="2731191"/>
                </a:lnTo>
                <a:lnTo>
                  <a:pt x="1685925" y="2716904"/>
                </a:lnTo>
                <a:cubicBezTo>
                  <a:pt x="1729028" y="2715467"/>
                  <a:pt x="1771387" y="2702616"/>
                  <a:pt x="1814513" y="2702616"/>
                </a:cubicBezTo>
                <a:cubicBezTo>
                  <a:pt x="2005073" y="2702616"/>
                  <a:pt x="2195513" y="2712141"/>
                  <a:pt x="2386013" y="2716904"/>
                </a:cubicBezTo>
                <a:cubicBezTo>
                  <a:pt x="2667000" y="2707379"/>
                  <a:pt x="2949093" y="2714984"/>
                  <a:pt x="3228975" y="2688329"/>
                </a:cubicBezTo>
                <a:cubicBezTo>
                  <a:pt x="3255794" y="2685775"/>
                  <a:pt x="3264572" y="2647343"/>
                  <a:pt x="3286125" y="2631179"/>
                </a:cubicBezTo>
                <a:cubicBezTo>
                  <a:pt x="3303164" y="2618400"/>
                  <a:pt x="3324577" y="2612803"/>
                  <a:pt x="3343275" y="2602604"/>
                </a:cubicBezTo>
                <a:cubicBezTo>
                  <a:pt x="3376983" y="2584218"/>
                  <a:pt x="3412571" y="2568492"/>
                  <a:pt x="3443288" y="2545454"/>
                </a:cubicBezTo>
                <a:cubicBezTo>
                  <a:pt x="3488460" y="2511575"/>
                  <a:pt x="3524997" y="2462492"/>
                  <a:pt x="3557588" y="2416866"/>
                </a:cubicBezTo>
                <a:cubicBezTo>
                  <a:pt x="3567569" y="2402893"/>
                  <a:pt x="3578484" y="2389362"/>
                  <a:pt x="3586163" y="2374004"/>
                </a:cubicBezTo>
                <a:cubicBezTo>
                  <a:pt x="3656067" y="2234195"/>
                  <a:pt x="3577110" y="2359007"/>
                  <a:pt x="3643313" y="2259704"/>
                </a:cubicBezTo>
                <a:cubicBezTo>
                  <a:pt x="3648075" y="2235891"/>
                  <a:pt x="3651710" y="2211825"/>
                  <a:pt x="3657600" y="2188266"/>
                </a:cubicBezTo>
                <a:cubicBezTo>
                  <a:pt x="3661253" y="2173655"/>
                  <a:pt x="3668621" y="2160106"/>
                  <a:pt x="3671888" y="2145404"/>
                </a:cubicBezTo>
                <a:cubicBezTo>
                  <a:pt x="3689529" y="2066020"/>
                  <a:pt x="3693165" y="1982794"/>
                  <a:pt x="3700463" y="1902516"/>
                </a:cubicBezTo>
                <a:cubicBezTo>
                  <a:pt x="3695700" y="1669154"/>
                  <a:pt x="3698888" y="1435493"/>
                  <a:pt x="3686175" y="1202429"/>
                </a:cubicBezTo>
                <a:cubicBezTo>
                  <a:pt x="3684534" y="1172353"/>
                  <a:pt x="3667125" y="1145279"/>
                  <a:pt x="3657600" y="1116704"/>
                </a:cubicBezTo>
                <a:cubicBezTo>
                  <a:pt x="3652838" y="1102416"/>
                  <a:pt x="3651667" y="1086372"/>
                  <a:pt x="3643313" y="1073841"/>
                </a:cubicBezTo>
                <a:cubicBezTo>
                  <a:pt x="3611274" y="1025783"/>
                  <a:pt x="3612059" y="1030801"/>
                  <a:pt x="3586163" y="973829"/>
                </a:cubicBezTo>
                <a:cubicBezTo>
                  <a:pt x="3529694" y="849598"/>
                  <a:pt x="3572093" y="902609"/>
                  <a:pt x="3500438" y="830954"/>
                </a:cubicBezTo>
                <a:cubicBezTo>
                  <a:pt x="3495675" y="811904"/>
                  <a:pt x="3493885" y="791853"/>
                  <a:pt x="3486150" y="773804"/>
                </a:cubicBezTo>
                <a:cubicBezTo>
                  <a:pt x="3479386" y="758021"/>
                  <a:pt x="3467556" y="744914"/>
                  <a:pt x="3457575" y="730941"/>
                </a:cubicBezTo>
                <a:cubicBezTo>
                  <a:pt x="3429361" y="691441"/>
                  <a:pt x="3416534" y="664366"/>
                  <a:pt x="3371850" y="645216"/>
                </a:cubicBezTo>
                <a:cubicBezTo>
                  <a:pt x="3353801" y="637481"/>
                  <a:pt x="3333750" y="635691"/>
                  <a:pt x="3314700" y="630929"/>
                </a:cubicBezTo>
                <a:cubicBezTo>
                  <a:pt x="3238682" y="592920"/>
                  <a:pt x="3212274" y="577739"/>
                  <a:pt x="3114675" y="545204"/>
                </a:cubicBezTo>
                <a:cubicBezTo>
                  <a:pt x="3100388" y="540441"/>
                  <a:pt x="3085523" y="537148"/>
                  <a:pt x="3071813" y="530916"/>
                </a:cubicBezTo>
                <a:cubicBezTo>
                  <a:pt x="3033034" y="513289"/>
                  <a:pt x="2995613" y="492816"/>
                  <a:pt x="2957513" y="473766"/>
                </a:cubicBezTo>
                <a:cubicBezTo>
                  <a:pt x="2938463" y="464241"/>
                  <a:pt x="2918981" y="455534"/>
                  <a:pt x="2900363" y="445191"/>
                </a:cubicBezTo>
                <a:cubicBezTo>
                  <a:pt x="2857500" y="421379"/>
                  <a:pt x="2816697" y="393407"/>
                  <a:pt x="2771775" y="373754"/>
                </a:cubicBezTo>
                <a:cubicBezTo>
                  <a:pt x="2740011" y="359857"/>
                  <a:pt x="2704488" y="356633"/>
                  <a:pt x="2671763" y="345179"/>
                </a:cubicBezTo>
                <a:cubicBezTo>
                  <a:pt x="2609153" y="323265"/>
                  <a:pt x="2547849" y="297784"/>
                  <a:pt x="2486025" y="273741"/>
                </a:cubicBezTo>
                <a:cubicBezTo>
                  <a:pt x="2462122" y="264445"/>
                  <a:pt x="2439469" y="251386"/>
                  <a:pt x="2414588" y="245166"/>
                </a:cubicBezTo>
                <a:cubicBezTo>
                  <a:pt x="2395538" y="240404"/>
                  <a:pt x="2376607" y="235139"/>
                  <a:pt x="2357438" y="230879"/>
                </a:cubicBezTo>
                <a:cubicBezTo>
                  <a:pt x="2289440" y="215768"/>
                  <a:pt x="2241718" y="211355"/>
                  <a:pt x="2171700" y="188016"/>
                </a:cubicBezTo>
                <a:cubicBezTo>
                  <a:pt x="2020835" y="137728"/>
                  <a:pt x="1996134" y="125842"/>
                  <a:pt x="1814513" y="88004"/>
                </a:cubicBezTo>
                <a:cubicBezTo>
                  <a:pt x="1776924" y="80173"/>
                  <a:pt x="1738313" y="78479"/>
                  <a:pt x="1700213" y="73716"/>
                </a:cubicBezTo>
                <a:cubicBezTo>
                  <a:pt x="1685925" y="64191"/>
                  <a:pt x="1672709" y="52820"/>
                  <a:pt x="1657350" y="45141"/>
                </a:cubicBezTo>
                <a:cubicBezTo>
                  <a:pt x="1620278" y="26605"/>
                  <a:pt x="1565341" y="23882"/>
                  <a:pt x="1528763" y="16566"/>
                </a:cubicBezTo>
                <a:cubicBezTo>
                  <a:pt x="1509508" y="12715"/>
                  <a:pt x="1490663" y="7041"/>
                  <a:pt x="1471613" y="2279"/>
                </a:cubicBezTo>
                <a:cubicBezTo>
                  <a:pt x="1392371" y="5724"/>
                  <a:pt x="1210694" y="-16528"/>
                  <a:pt x="1100138" y="30854"/>
                </a:cubicBezTo>
                <a:cubicBezTo>
                  <a:pt x="951102" y="94728"/>
                  <a:pt x="1132173" y="29816"/>
                  <a:pt x="985838" y="73716"/>
                </a:cubicBezTo>
                <a:cubicBezTo>
                  <a:pt x="956988" y="82371"/>
                  <a:pt x="900113" y="102291"/>
                  <a:pt x="900113" y="102291"/>
                </a:cubicBezTo>
                <a:cubicBezTo>
                  <a:pt x="885825" y="116579"/>
                  <a:pt x="870185" y="129632"/>
                  <a:pt x="857250" y="145154"/>
                </a:cubicBezTo>
                <a:cubicBezTo>
                  <a:pt x="806167" y="206453"/>
                  <a:pt x="854113" y="173962"/>
                  <a:pt x="785813" y="230879"/>
                </a:cubicBezTo>
                <a:cubicBezTo>
                  <a:pt x="772621" y="241872"/>
                  <a:pt x="756142" y="248461"/>
                  <a:pt x="742950" y="259454"/>
                </a:cubicBezTo>
                <a:cubicBezTo>
                  <a:pt x="727428" y="272389"/>
                  <a:pt x="700088" y="302316"/>
                  <a:pt x="700088" y="3023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pic>
        <p:nvPicPr>
          <p:cNvPr id="11" name="Picture 52" descr="j023413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303069" y="272959"/>
            <a:ext cx="8604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11"/>
          <a:stretch>
            <a:fillRect/>
          </a:stretch>
        </p:blipFill>
        <p:spPr>
          <a:xfrm>
            <a:off x="1228726" y="990362"/>
            <a:ext cx="2341067" cy="798645"/>
          </a:xfrm>
          <a:prstGeom prst="rect">
            <a:avLst/>
          </a:prstGeom>
        </p:spPr>
      </p:pic>
      <p:pic>
        <p:nvPicPr>
          <p:cNvPr id="9" name="Picture 8"/>
          <p:cNvPicPr>
            <a:picLocks noChangeAspect="1"/>
          </p:cNvPicPr>
          <p:nvPr/>
        </p:nvPicPr>
        <p:blipFill>
          <a:blip r:embed="rId12"/>
          <a:stretch>
            <a:fillRect/>
          </a:stretch>
        </p:blipFill>
        <p:spPr>
          <a:xfrm>
            <a:off x="2458593" y="544440"/>
            <a:ext cx="463336" cy="615749"/>
          </a:xfrm>
          <a:prstGeom prst="rect">
            <a:avLst/>
          </a:prstGeom>
        </p:spPr>
      </p:pic>
      <p:sp>
        <p:nvSpPr>
          <p:cNvPr id="15" name="Rectangle 14"/>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09</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08</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07</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8" name="Rectangle 17"/>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06</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4" name="Rectangle 23"/>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05</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6" name="Rectangle 25"/>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04</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7" name="Rectangle 26"/>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8" name="Rectangle 27"/>
          <p:cNvSpPr/>
          <p:nvPr/>
        </p:nvSpPr>
        <p:spPr>
          <a:xfrm>
            <a:off x="2135801" y="3696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9" name="Rectangle 28"/>
          <p:cNvSpPr/>
          <p:nvPr/>
        </p:nvSpPr>
        <p:spPr>
          <a:xfrm>
            <a:off x="2191188" y="384357"/>
            <a:ext cx="100744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01</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0" name="Picture 9">
            <a:hlinkClick r:id="rId13" action="ppaction://hlinksldjump"/>
          </p:cNvPr>
          <p:cNvPicPr>
            <a:picLocks noChangeAspect="1"/>
          </p:cNvPicPr>
          <p:nvPr/>
        </p:nvPicPr>
        <p:blipFill>
          <a:blip r:embed="rId14"/>
          <a:stretch>
            <a:fillRect/>
          </a:stretch>
        </p:blipFill>
        <p:spPr>
          <a:xfrm>
            <a:off x="7250361" y="45400"/>
            <a:ext cx="1615580" cy="944962"/>
          </a:xfrm>
          <a:prstGeom prst="rect">
            <a:avLst/>
          </a:prstGeom>
        </p:spPr>
      </p:pic>
    </p:spTree>
    <p:extLst>
      <p:ext uri="{BB962C8B-B14F-4D97-AF65-F5344CB8AC3E}">
        <p14:creationId xmlns:p14="http://schemas.microsoft.com/office/powerpoint/2010/main" xmlns="" val="289047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1" presetClass="exit" presetSubtype="1" fill="hold" grpId="1" nodeType="afterEffect">
                                  <p:stCondLst>
                                    <p:cond delay="0"/>
                                  </p:stCondLst>
                                  <p:childTnLst>
                                    <p:animEffect transition="out" filter="wheel(1)">
                                      <p:cBhvr>
                                        <p:cTn id="10" dur="1000"/>
                                        <p:tgtEl>
                                          <p:spTgt spid="15"/>
                                        </p:tgtEl>
                                      </p:cBhvr>
                                    </p:animEffect>
                                    <p:set>
                                      <p:cBhvr>
                                        <p:cTn id="11"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1000"/>
                                        <p:tgtEl>
                                          <p:spTgt spid="16"/>
                                        </p:tgtEl>
                                      </p:cBhvr>
                                    </p:animEffect>
                                    <p:set>
                                      <p:cBhvr>
                                        <p:cTn id="1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3500"/>
                            </p:stCondLst>
                            <p:childTnLst>
                              <p:par>
                                <p:cTn id="25" presetID="21" presetClass="exit" presetSubtype="1" fill="hold" grpId="1" nodeType="afterEffect">
                                  <p:stCondLst>
                                    <p:cond delay="0"/>
                                  </p:stCondLst>
                                  <p:childTnLst>
                                    <p:animEffect transition="out" filter="wheel(1)">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5500"/>
                            </p:stCondLst>
                            <p:childTnLst>
                              <p:par>
                                <p:cTn id="33" presetID="21" presetClass="exit" presetSubtype="1" fill="hold" grpId="1" nodeType="afterEffect">
                                  <p:stCondLst>
                                    <p:cond delay="0"/>
                                  </p:stCondLst>
                                  <p:childTnLst>
                                    <p:animEffect transition="out" filter="wheel(1)">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7500"/>
                            </p:stCondLst>
                            <p:childTnLst>
                              <p:par>
                                <p:cTn id="41" presetID="21" presetClass="exit" presetSubtype="1" fill="hold" grpId="1" nodeType="afterEffect">
                                  <p:stCondLst>
                                    <p:cond delay="0"/>
                                  </p:stCondLst>
                                  <p:childTnLst>
                                    <p:animEffect transition="out" filter="wheel(1)">
                                      <p:cBhvr>
                                        <p:cTn id="42" dur="1000"/>
                                        <p:tgtEl>
                                          <p:spTgt spid="24"/>
                                        </p:tgtEl>
                                      </p:cBhvr>
                                    </p:animEffect>
                                    <p:set>
                                      <p:cBhvr>
                                        <p:cTn id="43"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9500"/>
                            </p:stCondLst>
                            <p:childTnLst>
                              <p:par>
                                <p:cTn id="49" presetID="21" presetClass="exit" presetSubtype="1" fill="hold" grpId="1" nodeType="afterEffect">
                                  <p:stCondLst>
                                    <p:cond delay="0"/>
                                  </p:stCondLst>
                                  <p:childTnLst>
                                    <p:animEffect transition="out" filter="wheel(1)">
                                      <p:cBhvr>
                                        <p:cTn id="50" dur="1000"/>
                                        <p:tgtEl>
                                          <p:spTgt spid="26"/>
                                        </p:tgtEl>
                                      </p:cBhvr>
                                    </p:animEffect>
                                    <p:set>
                                      <p:cBhvr>
                                        <p:cTn id="51"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05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1500"/>
                            </p:stCondLst>
                            <p:childTnLst>
                              <p:par>
                                <p:cTn id="57" presetID="21" presetClass="exit" presetSubtype="1" fill="hold" grpId="1" nodeType="afterEffect">
                                  <p:stCondLst>
                                    <p:cond delay="0"/>
                                  </p:stCondLst>
                                  <p:childTnLst>
                                    <p:animEffect transition="out" filter="wheel(1)">
                                      <p:cBhvr>
                                        <p:cTn id="58" dur="1000"/>
                                        <p:tgtEl>
                                          <p:spTgt spid="27"/>
                                        </p:tgtEl>
                                      </p:cBhvr>
                                    </p:animEffect>
                                    <p:set>
                                      <p:cBhvr>
                                        <p:cTn id="5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2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3500"/>
                            </p:stCondLst>
                            <p:childTnLst>
                              <p:par>
                                <p:cTn id="65" presetID="21" presetClass="exit" presetSubtype="1" fill="hold" grpId="1" nodeType="afterEffect">
                                  <p:stCondLst>
                                    <p:cond delay="0"/>
                                  </p:stCondLst>
                                  <p:childTnLst>
                                    <p:animEffect transition="out" filter="wheel(1)">
                                      <p:cBhvr>
                                        <p:cTn id="66" dur="1000"/>
                                        <p:tgtEl>
                                          <p:spTgt spid="28"/>
                                        </p:tgtEl>
                                      </p:cBhvr>
                                    </p:animEffect>
                                    <p:set>
                                      <p:cBhvr>
                                        <p:cTn id="67"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45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5500"/>
                            </p:stCondLst>
                            <p:childTnLst>
                              <p:par>
                                <p:cTn id="73" presetID="21" presetClass="exit" presetSubtype="1" fill="hold" grpId="1" nodeType="afterEffect">
                                  <p:stCondLst>
                                    <p:cond delay="0"/>
                                  </p:stCondLst>
                                  <p:childTnLst>
                                    <p:animEffect transition="out" filter="wheel(1)">
                                      <p:cBhvr>
                                        <p:cTn id="74" dur="1000"/>
                                        <p:tgtEl>
                                          <p:spTgt spid="29"/>
                                        </p:tgtEl>
                                      </p:cBhvr>
                                    </p:animEffect>
                                    <p:set>
                                      <p:cBhvr>
                                        <p:cTn id="75"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6500"/>
                            </p:stCondLst>
                            <p:childTnLst>
                              <p:par>
                                <p:cTn id="77" presetID="35" presetClass="emph" presetSubtype="0" fill="hold" nodeType="afterEffect">
                                  <p:stCondLst>
                                    <p:cond delay="0"/>
                                  </p:stCondLst>
                                  <p:childTnLst>
                                    <p:anim calcmode="discrete" valueType="str">
                                      <p:cBhvr>
                                        <p:cTn id="78" dur="1000" fill="hold"/>
                                        <p:tgtEl>
                                          <p:spTgt spid="11"/>
                                        </p:tgtEl>
                                        <p:attrNameLst>
                                          <p:attrName>style.visibility</p:attrName>
                                        </p:attrNameLst>
                                      </p:cBhvr>
                                      <p:tavLst>
                                        <p:tav tm="0">
                                          <p:val>
                                            <p:strVal val="hidden"/>
                                          </p:val>
                                        </p:tav>
                                        <p:tav tm="50000">
                                          <p:val>
                                            <p:strVal val="visible"/>
                                          </p:val>
                                        </p:tav>
                                      </p:tavLst>
                                    </p:anim>
                                  </p:childTnLst>
                                </p:cTn>
                              </p:par>
                              <p:par>
                                <p:cTn id="79" presetID="26" presetClass="emph" presetSubtype="0" repeatCount="3000" fill="hold" nodeType="withEffect">
                                  <p:stCondLst>
                                    <p:cond delay="0"/>
                                  </p:stCondLst>
                                  <p:childTnLst>
                                    <p:animEffect transition="out" filter="fade">
                                      <p:cBhvr>
                                        <p:cTn id="80" dur="500" tmFilter="0, 0; .2, .5; .8, .5; 1, 0"/>
                                        <p:tgtEl>
                                          <p:spTgt spid="11"/>
                                        </p:tgtEl>
                                      </p:cBhvr>
                                    </p:animEffect>
                                    <p:animScale>
                                      <p:cBhvr>
                                        <p:cTn id="81" dur="250" autoRev="1" fill="hold"/>
                                        <p:tgtEl>
                                          <p:spTgt spid="11"/>
                                        </p:tgtEl>
                                      </p:cBhvr>
                                      <p:by x="105000" y="105000"/>
                                    </p:animScale>
                                  </p:childTnLst>
                                </p:cTn>
                              </p:par>
                            </p:childTnLst>
                          </p:cTn>
                        </p:par>
                        <p:par>
                          <p:cTn id="82" fill="hold">
                            <p:stCondLst>
                              <p:cond delay="18000"/>
                            </p:stCondLst>
                            <p:childTnLst>
                              <p:par>
                                <p:cTn id="83" presetID="22" presetClass="entr" presetSubtype="4"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500"/>
                                        <p:tgtEl>
                                          <p:spTgt spid="12"/>
                                        </p:tgtEl>
                                      </p:cBhvr>
                                    </p:animEffec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circle(in)">
                                      <p:cBhvr>
                                        <p:cTn id="90" dur="20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xit" presetSubtype="0" fill="hold" nodeType="clickEffect">
                                  <p:stCondLst>
                                    <p:cond delay="0"/>
                                  </p:stCondLst>
                                  <p:childTnLst>
                                    <p:animEffect transition="out" filter="fade">
                                      <p:cBhvr>
                                        <p:cTn id="94" dur="2000"/>
                                        <p:tgtEl>
                                          <p:spTgt spid="8"/>
                                        </p:tgtEl>
                                      </p:cBhvr>
                                    </p:animEffect>
                                    <p:anim calcmode="lin" valueType="num">
                                      <p:cBhvr>
                                        <p:cTn id="95"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2000"/>
                                        <p:tgtEl>
                                          <p:spTgt spid="8"/>
                                        </p:tgtEl>
                                        <p:attrNameLst>
                                          <p:attrName>ppt_h</p:attrName>
                                        </p:attrNameLst>
                                      </p:cBhvr>
                                      <p:tavLst>
                                        <p:tav tm="0">
                                          <p:val>
                                            <p:strVal val="ppt_h"/>
                                          </p:val>
                                        </p:tav>
                                        <p:tav tm="100000">
                                          <p:val>
                                            <p:strVal val="ppt_h"/>
                                          </p:val>
                                        </p:tav>
                                      </p:tavLst>
                                    </p:anim>
                                    <p:set>
                                      <p:cBhvr>
                                        <p:cTn id="97" dur="1" fill="hold">
                                          <p:stCondLst>
                                            <p:cond delay="1999"/>
                                          </p:stCondLst>
                                        </p:cTn>
                                        <p:tgtEl>
                                          <p:spTgt spid="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5" presetClass="exit" presetSubtype="0" fill="hold" nodeType="clickEffect">
                                  <p:stCondLst>
                                    <p:cond delay="0"/>
                                  </p:stCondLst>
                                  <p:childTnLst>
                                    <p:animEffect transition="out" filter="fade">
                                      <p:cBhvr>
                                        <p:cTn id="101" dur="2000"/>
                                        <p:tgtEl>
                                          <p:spTgt spid="7"/>
                                        </p:tgtEl>
                                      </p:cBhvr>
                                    </p:animEffect>
                                    <p:anim calcmode="lin" valueType="num">
                                      <p:cBhvr>
                                        <p:cTn id="102"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3" dur="2000"/>
                                        <p:tgtEl>
                                          <p:spTgt spid="7"/>
                                        </p:tgtEl>
                                        <p:attrNameLst>
                                          <p:attrName>ppt_h</p:attrName>
                                        </p:attrNameLst>
                                      </p:cBhvr>
                                      <p:tavLst>
                                        <p:tav tm="0">
                                          <p:val>
                                            <p:strVal val="ppt_h"/>
                                          </p:val>
                                        </p:tav>
                                        <p:tav tm="100000">
                                          <p:val>
                                            <p:strVal val="ppt_h"/>
                                          </p:val>
                                        </p:tav>
                                      </p:tavLst>
                                    </p:anim>
                                    <p:set>
                                      <p:cBhvr>
                                        <p:cTn id="104" dur="1" fill="hold">
                                          <p:stCondLst>
                                            <p:cond delay="1999"/>
                                          </p:stCondLst>
                                        </p:cTn>
                                        <p:tgtEl>
                                          <p:spTgt spid="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4" presetClass="exit" presetSubtype="10" fill="hold" nodeType="clickEffect">
                                  <p:stCondLst>
                                    <p:cond delay="0"/>
                                  </p:stCondLst>
                                  <p:childTnLst>
                                    <p:animEffect transition="out" filter="randombar(horizontal)">
                                      <p:cBhvr>
                                        <p:cTn id="108" dur="500"/>
                                        <p:tgtEl>
                                          <p:spTgt spid="5"/>
                                        </p:tgtEl>
                                      </p:cBhvr>
                                    </p:animEffect>
                                    <p:set>
                                      <p:cBhvr>
                                        <p:cTn id="109" dur="1" fill="hold">
                                          <p:stCondLst>
                                            <p:cond delay="499"/>
                                          </p:stCondLst>
                                        </p:cTn>
                                        <p:tgtEl>
                                          <p:spTgt spid="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4"/>
                                        </p:tgtEl>
                                        <p:attrNameLst>
                                          <p:attrName>ppt_x</p:attrName>
                                        </p:attrNameLst>
                                      </p:cBhvr>
                                      <p:tavLst>
                                        <p:tav tm="0">
                                          <p:val>
                                            <p:strVal val="ppt_x"/>
                                          </p:val>
                                        </p:tav>
                                        <p:tav tm="100000">
                                          <p:val>
                                            <p:strVal val="ppt_x"/>
                                          </p:val>
                                        </p:tav>
                                      </p:tavLst>
                                    </p:anim>
                                    <p:anim calcmode="lin" valueType="num">
                                      <p:cBhvr additive="base">
                                        <p:cTn id="114" dur="500"/>
                                        <p:tgtEl>
                                          <p:spTgt spid="4"/>
                                        </p:tgtEl>
                                        <p:attrNameLst>
                                          <p:attrName>ppt_y</p:attrName>
                                        </p:attrNameLst>
                                      </p:cBhvr>
                                      <p:tavLst>
                                        <p:tav tm="0">
                                          <p:val>
                                            <p:strVal val="ppt_y"/>
                                          </p:val>
                                        </p:tav>
                                        <p:tav tm="100000">
                                          <p:val>
                                            <p:strVal val="1+ppt_h/2"/>
                                          </p:val>
                                        </p:tav>
                                      </p:tavLst>
                                    </p:anim>
                                    <p:set>
                                      <p:cBhvr>
                                        <p:cTn id="1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6" grpId="0"/>
      <p:bldP spid="16" grpId="1"/>
      <p:bldP spid="17" grpId="0"/>
      <p:bldP spid="17" grpId="1"/>
      <p:bldP spid="18" grpId="0"/>
      <p:bldP spid="18" grpId="1"/>
      <p:bldP spid="24" grpId="0"/>
      <p:bldP spid="24" grpId="1"/>
      <p:bldP spid="26" grpId="0"/>
      <p:bldP spid="26" grpId="1"/>
      <p:bldP spid="27" grpId="0"/>
      <p:bldP spid="27" grpId="1"/>
      <p:bldP spid="28" grpId="0"/>
      <p:bldP spid="28" grpId="1"/>
      <p:bldP spid="29" grpId="0"/>
      <p:bldP spid="2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ta.xzone.vn/Upload/268/Nam_2013/Thang_9/Ngay_26/chom-sa0-27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51885" y="1009933"/>
            <a:ext cx="7624915" cy="4524315"/>
          </a:xfrm>
          <a:prstGeom prst="rect">
            <a:avLst/>
          </a:prstGeom>
          <a:noFill/>
          <a:effectLst>
            <a:glow rad="228600">
              <a:schemeClr val="accent5">
                <a:satMod val="175000"/>
                <a:alpha val="40000"/>
              </a:schemeClr>
            </a:glow>
          </a:effectLst>
        </p:spPr>
        <p:txBody>
          <a:bodyPr wrap="square" rtlCol="0">
            <a:spAutoFit/>
          </a:bodyPr>
          <a:lstStyle/>
          <a:p>
            <a:pPr algn="ctr"/>
            <a:r>
              <a:rPr lang="en-US" sz="6000" u="sng" dirty="0">
                <a:solidFill>
                  <a:srgbClr val="FFFF00"/>
                </a:solidFill>
                <a:latin typeface="Times New Roman" panose="02020603050405020304" pitchFamily="18" charset="0"/>
                <a:cs typeface="Times New Roman" panose="02020603050405020304" pitchFamily="18" charset="0"/>
              </a:rPr>
              <a:t>Bài 24: </a:t>
            </a:r>
            <a:r>
              <a:rPr lang="en-US" sz="4800" b="1" i="1" dirty="0">
                <a:solidFill>
                  <a:schemeClr val="bg2">
                    <a:lumMod val="10000"/>
                  </a:schemeClr>
                </a:solidFill>
                <a:latin typeface="Times New Roman" panose="02020603050405020304" pitchFamily="18" charset="0"/>
                <a:cs typeface="Times New Roman" panose="02020603050405020304" pitchFamily="18" charset="0"/>
              </a:rPr>
              <a:t>vẽ theo mẫu </a:t>
            </a:r>
            <a:endParaRPr lang="en-US" sz="4800" b="1" i="1" dirty="0" smtClean="0">
              <a:solidFill>
                <a:schemeClr val="bg2">
                  <a:lumMod val="10000"/>
                </a:schemeClr>
              </a:solidFill>
              <a:latin typeface="Times New Roman" panose="02020603050405020304" pitchFamily="18" charset="0"/>
              <a:cs typeface="Times New Roman" panose="02020603050405020304" pitchFamily="18" charset="0"/>
            </a:endParaRPr>
          </a:p>
          <a:p>
            <a:pPr algn="ctr"/>
            <a:endParaRPr lang="en-US" sz="2400" b="1" i="1" dirty="0">
              <a:solidFill>
                <a:srgbClr val="006600"/>
              </a:solidFill>
              <a:latin typeface="Times New Roman" panose="02020603050405020304" pitchFamily="18" charset="0"/>
              <a:cs typeface="Times New Roman" panose="02020603050405020304" pitchFamily="18" charset="0"/>
            </a:endParaRPr>
          </a:p>
          <a:p>
            <a:pPr algn="ctr"/>
            <a:endParaRPr lang="en-US" sz="3200" b="1" i="1" dirty="0">
              <a:solidFill>
                <a:srgbClr val="006600"/>
              </a:solidFill>
              <a:latin typeface="Times New Roman" panose="02020603050405020304" pitchFamily="18" charset="0"/>
              <a:cs typeface="Times New Roman" panose="02020603050405020304" pitchFamily="18" charset="0"/>
            </a:endParaRPr>
          </a:p>
          <a:p>
            <a:pPr algn="ctr"/>
            <a:r>
              <a:rPr lang="en-US" sz="5400" b="1" dirty="0">
                <a:solidFill>
                  <a:srgbClr val="00FF00"/>
                </a:solidFill>
                <a:latin typeface="Times New Roman" panose="02020603050405020304" pitchFamily="18" charset="0"/>
                <a:cs typeface="Times New Roman" panose="02020603050405020304" pitchFamily="18" charset="0"/>
              </a:rPr>
              <a:t>CÁI ẤM TÍCH VÀ CÁI </a:t>
            </a:r>
            <a:r>
              <a:rPr lang="en-US" sz="5400" b="1" dirty="0" smtClean="0">
                <a:solidFill>
                  <a:srgbClr val="00FF00"/>
                </a:solidFill>
                <a:latin typeface="Times New Roman" panose="02020603050405020304" pitchFamily="18" charset="0"/>
                <a:cs typeface="Times New Roman" panose="02020603050405020304" pitchFamily="18" charset="0"/>
              </a:rPr>
              <a:t>BÁT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i="1" dirty="0" smtClean="0">
                <a:solidFill>
                  <a:srgbClr val="FFFF00"/>
                </a:solidFill>
                <a:latin typeface="Times New Roman" panose="02020603050405020304" pitchFamily="18" charset="0"/>
                <a:cs typeface="Times New Roman" panose="02020603050405020304" pitchFamily="18" charset="0"/>
              </a:rPr>
              <a:t>(Vẽ đậm </a:t>
            </a:r>
            <a:r>
              <a:rPr lang="en-US" sz="3200" b="1" i="1" dirty="0">
                <a:solidFill>
                  <a:srgbClr val="FFFF00"/>
                </a:solidFill>
                <a:latin typeface="Times New Roman" panose="02020603050405020304" pitchFamily="18" charset="0"/>
                <a:cs typeface="Times New Roman" panose="02020603050405020304" pitchFamily="18" charset="0"/>
              </a:rPr>
              <a:t>nhạt)</a:t>
            </a:r>
          </a:p>
        </p:txBody>
      </p:sp>
    </p:spTree>
    <p:extLst>
      <p:ext uri="{BB962C8B-B14F-4D97-AF65-F5344CB8AC3E}">
        <p14:creationId xmlns:p14="http://schemas.microsoft.com/office/powerpoint/2010/main" xmlns="" val="4089260231"/>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500" fill="hold"/>
                                        <p:tgtEl>
                                          <p:spTgt spid="1026"/>
                                        </p:tgtEl>
                                        <p:attrNameLst>
                                          <p:attrName>ppt_w</p:attrName>
                                        </p:attrNameLst>
                                      </p:cBhvr>
                                      <p:tavLst>
                                        <p:tav tm="0">
                                          <p:val>
                                            <p:fltVal val="0"/>
                                          </p:val>
                                        </p:tav>
                                        <p:tav tm="100000">
                                          <p:val>
                                            <p:strVal val="#ppt_w"/>
                                          </p:val>
                                        </p:tav>
                                      </p:tavLst>
                                    </p:anim>
                                    <p:anim calcmode="lin" valueType="num">
                                      <p:cBhvr>
                                        <p:cTn id="8" dur="1500" fill="hold"/>
                                        <p:tgtEl>
                                          <p:spTgt spid="1026"/>
                                        </p:tgtEl>
                                        <p:attrNameLst>
                                          <p:attrName>ppt_h</p:attrName>
                                        </p:attrNameLst>
                                      </p:cBhvr>
                                      <p:tavLst>
                                        <p:tav tm="0">
                                          <p:val>
                                            <p:fltVal val="0"/>
                                          </p:val>
                                        </p:tav>
                                        <p:tav tm="100000">
                                          <p:val>
                                            <p:strVal val="#ppt_h"/>
                                          </p:val>
                                        </p:tav>
                                      </p:tavLst>
                                    </p:anim>
                                    <p:animEffect transition="in" filter="fade">
                                      <p:cBhvr>
                                        <p:cTn id="9" dur="1500"/>
                                        <p:tgtEl>
                                          <p:spTgt spid="1026"/>
                                        </p:tgtEl>
                                      </p:cBhvr>
                                    </p:animEffect>
                                  </p:childTnLst>
                                </p:cTn>
                              </p:par>
                              <p:par>
                                <p:cTn id="10" presetID="6"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25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3000"/>
                                        <p:tgtEl>
                                          <p:spTgt spid="6">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circle(in)">
                                      <p:cBhvr>
                                        <p:cTn id="18" dur="3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44128" y="0"/>
            <a:ext cx="9655782" cy="6734908"/>
          </a:xfrm>
          <a:prstGeom prst="rect">
            <a:avLst/>
          </a:prstGeom>
        </p:spPr>
      </p:pic>
      <p:sp>
        <p:nvSpPr>
          <p:cNvPr id="2" name="TextBox 1"/>
          <p:cNvSpPr txBox="1"/>
          <p:nvPr/>
        </p:nvSpPr>
        <p:spPr>
          <a:xfrm>
            <a:off x="1582957" y="1205321"/>
            <a:ext cx="7728697" cy="5332229"/>
          </a:xfrm>
          <a:prstGeom prst="rect">
            <a:avLst/>
          </a:prstGeom>
          <a:noFill/>
        </p:spPr>
        <p:txBody>
          <a:bodyPr wrap="square" rtlCol="0">
            <a:spAutoFit/>
          </a:bodyPr>
          <a:lstStyle/>
          <a:p>
            <a:r>
              <a:rPr lang="en-US" sz="4050" dirty="0">
                <a:solidFill>
                  <a:schemeClr val="tx1">
                    <a:lumMod val="95000"/>
                    <a:lumOff val="5000"/>
                  </a:schemeClr>
                </a:solidFill>
                <a:latin typeface="Times New Roman" panose="02020603050405020304" pitchFamily="18" charset="0"/>
                <a:cs typeface="Times New Roman" panose="02020603050405020304" pitchFamily="18" charset="0"/>
              </a:rPr>
              <a:t>I. QUAN SÁT NHẬN XÉT</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Hướng ánh sáng chính chiếu vào mẫu từ phía nào?</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Từ phải sang trái</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Độ dậm nhạt chính diễn tả bằng những độ nào?</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độ đậm, trung gian và sáng</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Hình mảng đậm nhạt của ấm tích và cái bát có giống nhau không?</a:t>
            </a:r>
          </a:p>
          <a:p>
            <a:r>
              <a:rPr lang="en-US" sz="2400" dirty="0">
                <a:solidFill>
                  <a:srgbClr val="FF0000"/>
                </a:solidFill>
                <a:latin typeface="Times New Roman" panose="02020603050405020304" pitchFamily="18" charset="0"/>
                <a:cs typeface="Times New Roman" panose="02020603050405020304" pitchFamily="18" charset="0"/>
              </a:rPr>
              <a:t>                không , có mảng lớn ,vừa, nhỏ khác nhau</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Cái ấm tích và cái bát điều là mặt cong nên diễn tả độ đậm nhạt như thế nào?</a:t>
            </a:r>
          </a:p>
          <a:p>
            <a:r>
              <a:rPr lang="en-US" sz="2400" dirty="0">
                <a:solidFill>
                  <a:srgbClr val="FF0000"/>
                </a:solidFill>
                <a:latin typeface="Times New Roman" panose="02020603050405020304" pitchFamily="18" charset="0"/>
                <a:cs typeface="Times New Roman" panose="02020603050405020304" pitchFamily="18" charset="0"/>
              </a:rPr>
              <a:t>                Uyển chuyển mền mại</a:t>
            </a:r>
          </a:p>
          <a:p>
            <a:endParaRPr lang="en-US" sz="2400" dirty="0">
              <a:solidFill>
                <a:schemeClr val="tx1">
                  <a:lumMod val="95000"/>
                  <a:lumOff val="5000"/>
                </a:schemeClr>
              </a:solidFill>
            </a:endParaRPr>
          </a:p>
          <a:p>
            <a:endParaRPr lang="en-US" dirty="0">
              <a:solidFill>
                <a:schemeClr val="bg1"/>
              </a:solidFill>
            </a:endParaRPr>
          </a:p>
          <a:p>
            <a:endParaRPr lang="en-US" dirty="0">
              <a:solidFill>
                <a:schemeClr val="bg1"/>
              </a:solidFill>
            </a:endParaRPr>
          </a:p>
        </p:txBody>
      </p:sp>
      <p:sp>
        <p:nvSpPr>
          <p:cNvPr id="3" name="Right Arrow 2"/>
          <p:cNvSpPr/>
          <p:nvPr/>
        </p:nvSpPr>
        <p:spPr>
          <a:xfrm>
            <a:off x="726141" y="2277276"/>
            <a:ext cx="695885"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ight Arrow 3"/>
          <p:cNvSpPr/>
          <p:nvPr/>
        </p:nvSpPr>
        <p:spPr>
          <a:xfrm>
            <a:off x="726142" y="3036635"/>
            <a:ext cx="695885" cy="383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ight Arrow 4"/>
          <p:cNvSpPr/>
          <p:nvPr/>
        </p:nvSpPr>
        <p:spPr>
          <a:xfrm>
            <a:off x="741268" y="4130609"/>
            <a:ext cx="695885" cy="379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a:off x="726140" y="5216019"/>
            <a:ext cx="695885" cy="401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188849440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ashreg.wav"/>
          </p:stSnd>
        </p:sndAc>
      </p:transition>
    </mc:Choice>
    <mc:Fallback>
      <p:transition spd="slow">
        <p:circl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80">
                                          <p:stCondLst>
                                            <p:cond delay="0"/>
                                          </p:stCondLst>
                                        </p:cTn>
                                        <p:tgtEl>
                                          <p:spTgt spid="4"/>
                                        </p:tgtEl>
                                      </p:cBhvr>
                                    </p:animEffect>
                                    <p:anim calcmode="lin" valueType="num">
                                      <p:cBhvr>
                                        <p:cTn id="7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tgtEl>
                                      </p:cBhvr>
                                      <p:to x="100000" y="60000"/>
                                    </p:animScale>
                                    <p:animScale>
                                      <p:cBhvr>
                                        <p:cTn id="76" dur="166" decel="50000">
                                          <p:stCondLst>
                                            <p:cond delay="676"/>
                                          </p:stCondLst>
                                        </p:cTn>
                                        <p:tgtEl>
                                          <p:spTgt spid="4"/>
                                        </p:tgtEl>
                                      </p:cBhvr>
                                      <p:to x="100000" y="100000"/>
                                    </p:animScale>
                                    <p:animScale>
                                      <p:cBhvr>
                                        <p:cTn id="77" dur="26">
                                          <p:stCondLst>
                                            <p:cond delay="1312"/>
                                          </p:stCondLst>
                                        </p:cTn>
                                        <p:tgtEl>
                                          <p:spTgt spid="4"/>
                                        </p:tgtEl>
                                      </p:cBhvr>
                                      <p:to x="100000" y="80000"/>
                                    </p:animScale>
                                    <p:animScale>
                                      <p:cBhvr>
                                        <p:cTn id="78" dur="166" decel="50000">
                                          <p:stCondLst>
                                            <p:cond delay="1338"/>
                                          </p:stCondLst>
                                        </p:cTn>
                                        <p:tgtEl>
                                          <p:spTgt spid="4"/>
                                        </p:tgtEl>
                                      </p:cBhvr>
                                      <p:to x="100000" y="100000"/>
                                    </p:animScale>
                                    <p:animScale>
                                      <p:cBhvr>
                                        <p:cTn id="79" dur="26">
                                          <p:stCondLst>
                                            <p:cond delay="1642"/>
                                          </p:stCondLst>
                                        </p:cTn>
                                        <p:tgtEl>
                                          <p:spTgt spid="4"/>
                                        </p:tgtEl>
                                      </p:cBhvr>
                                      <p:to x="100000" y="90000"/>
                                    </p:animScale>
                                    <p:animScale>
                                      <p:cBhvr>
                                        <p:cTn id="80" dur="166" decel="50000">
                                          <p:stCondLst>
                                            <p:cond delay="1668"/>
                                          </p:stCondLst>
                                        </p:cTn>
                                        <p:tgtEl>
                                          <p:spTgt spid="4"/>
                                        </p:tgtEl>
                                      </p:cBhvr>
                                      <p:to x="100000" y="100000"/>
                                    </p:animScale>
                                    <p:animScale>
                                      <p:cBhvr>
                                        <p:cTn id="81" dur="26">
                                          <p:stCondLst>
                                            <p:cond delay="1808"/>
                                          </p:stCondLst>
                                        </p:cTn>
                                        <p:tgtEl>
                                          <p:spTgt spid="4"/>
                                        </p:tgtEl>
                                      </p:cBhvr>
                                      <p:to x="100000" y="95000"/>
                                    </p:animScale>
                                    <p:animScale>
                                      <p:cBhvr>
                                        <p:cTn id="82" dur="166" decel="50000">
                                          <p:stCondLst>
                                            <p:cond delay="1834"/>
                                          </p:stCondLst>
                                        </p:cTn>
                                        <p:tgtEl>
                                          <p:spTgt spid="4"/>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 calcmode="lin" valueType="num">
                                      <p:cBhvr>
                                        <p:cTn id="8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down)">
                                      <p:cBhvr>
                                        <p:cTn id="95" dur="580">
                                          <p:stCondLst>
                                            <p:cond delay="0"/>
                                          </p:stCondLst>
                                        </p:cTn>
                                        <p:tgtEl>
                                          <p:spTgt spid="5"/>
                                        </p:tgtEl>
                                      </p:cBhvr>
                                    </p:animEffect>
                                    <p:anim calcmode="lin" valueType="num">
                                      <p:cBhvr>
                                        <p:cTn id="9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1" dur="26">
                                          <p:stCondLst>
                                            <p:cond delay="650"/>
                                          </p:stCondLst>
                                        </p:cTn>
                                        <p:tgtEl>
                                          <p:spTgt spid="5"/>
                                        </p:tgtEl>
                                      </p:cBhvr>
                                      <p:to x="100000" y="60000"/>
                                    </p:animScale>
                                    <p:animScale>
                                      <p:cBhvr>
                                        <p:cTn id="102" dur="166" decel="50000">
                                          <p:stCondLst>
                                            <p:cond delay="676"/>
                                          </p:stCondLst>
                                        </p:cTn>
                                        <p:tgtEl>
                                          <p:spTgt spid="5"/>
                                        </p:tgtEl>
                                      </p:cBhvr>
                                      <p:to x="100000" y="100000"/>
                                    </p:animScale>
                                    <p:animScale>
                                      <p:cBhvr>
                                        <p:cTn id="103" dur="26">
                                          <p:stCondLst>
                                            <p:cond delay="1312"/>
                                          </p:stCondLst>
                                        </p:cTn>
                                        <p:tgtEl>
                                          <p:spTgt spid="5"/>
                                        </p:tgtEl>
                                      </p:cBhvr>
                                      <p:to x="100000" y="80000"/>
                                    </p:animScale>
                                    <p:animScale>
                                      <p:cBhvr>
                                        <p:cTn id="104" dur="166" decel="50000">
                                          <p:stCondLst>
                                            <p:cond delay="1338"/>
                                          </p:stCondLst>
                                        </p:cTn>
                                        <p:tgtEl>
                                          <p:spTgt spid="5"/>
                                        </p:tgtEl>
                                      </p:cBhvr>
                                      <p:to x="100000" y="100000"/>
                                    </p:animScale>
                                    <p:animScale>
                                      <p:cBhvr>
                                        <p:cTn id="105" dur="26">
                                          <p:stCondLst>
                                            <p:cond delay="1642"/>
                                          </p:stCondLst>
                                        </p:cTn>
                                        <p:tgtEl>
                                          <p:spTgt spid="5"/>
                                        </p:tgtEl>
                                      </p:cBhvr>
                                      <p:to x="100000" y="90000"/>
                                    </p:animScale>
                                    <p:animScale>
                                      <p:cBhvr>
                                        <p:cTn id="106" dur="166" decel="50000">
                                          <p:stCondLst>
                                            <p:cond delay="1668"/>
                                          </p:stCondLst>
                                        </p:cTn>
                                        <p:tgtEl>
                                          <p:spTgt spid="5"/>
                                        </p:tgtEl>
                                      </p:cBhvr>
                                      <p:to x="100000" y="100000"/>
                                    </p:animScale>
                                    <p:animScale>
                                      <p:cBhvr>
                                        <p:cTn id="107" dur="26">
                                          <p:stCondLst>
                                            <p:cond delay="1808"/>
                                          </p:stCondLst>
                                        </p:cTn>
                                        <p:tgtEl>
                                          <p:spTgt spid="5"/>
                                        </p:tgtEl>
                                      </p:cBhvr>
                                      <p:to x="100000" y="95000"/>
                                    </p:animScale>
                                    <p:animScale>
                                      <p:cBhvr>
                                        <p:cTn id="108" dur="166" decel="50000">
                                          <p:stCondLst>
                                            <p:cond delay="1834"/>
                                          </p:stCondLst>
                                        </p:cTn>
                                        <p:tgtEl>
                                          <p:spTgt spid="5"/>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
                                            <p:txEl>
                                              <p:pRg st="6" end="6"/>
                                            </p:txEl>
                                          </p:spTgt>
                                        </p:tgtEl>
                                        <p:attrNameLst>
                                          <p:attrName>style.visibility</p:attrName>
                                        </p:attrNameLst>
                                      </p:cBhvr>
                                      <p:to>
                                        <p:strVal val="visible"/>
                                      </p:to>
                                    </p:set>
                                    <p:anim calcmode="lin" valueType="num">
                                      <p:cBhvr>
                                        <p:cTn id="11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1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1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16" dur="1000"/>
                                        <p:tgtEl>
                                          <p:spTgt spid="2">
                                            <p:txEl>
                                              <p:pRg st="6" end="6"/>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down)">
                                      <p:cBhvr>
                                        <p:cTn id="121" dur="580">
                                          <p:stCondLst>
                                            <p:cond delay="0"/>
                                          </p:stCondLst>
                                        </p:cTn>
                                        <p:tgtEl>
                                          <p:spTgt spid="6"/>
                                        </p:tgtEl>
                                      </p:cBhvr>
                                    </p:animEffect>
                                    <p:anim calcmode="lin" valueType="num">
                                      <p:cBhvr>
                                        <p:cTn id="1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27" dur="26">
                                          <p:stCondLst>
                                            <p:cond delay="650"/>
                                          </p:stCondLst>
                                        </p:cTn>
                                        <p:tgtEl>
                                          <p:spTgt spid="6"/>
                                        </p:tgtEl>
                                      </p:cBhvr>
                                      <p:to x="100000" y="60000"/>
                                    </p:animScale>
                                    <p:animScale>
                                      <p:cBhvr>
                                        <p:cTn id="128" dur="166" decel="50000">
                                          <p:stCondLst>
                                            <p:cond delay="676"/>
                                          </p:stCondLst>
                                        </p:cTn>
                                        <p:tgtEl>
                                          <p:spTgt spid="6"/>
                                        </p:tgtEl>
                                      </p:cBhvr>
                                      <p:to x="100000" y="100000"/>
                                    </p:animScale>
                                    <p:animScale>
                                      <p:cBhvr>
                                        <p:cTn id="129" dur="26">
                                          <p:stCondLst>
                                            <p:cond delay="1312"/>
                                          </p:stCondLst>
                                        </p:cTn>
                                        <p:tgtEl>
                                          <p:spTgt spid="6"/>
                                        </p:tgtEl>
                                      </p:cBhvr>
                                      <p:to x="100000" y="80000"/>
                                    </p:animScale>
                                    <p:animScale>
                                      <p:cBhvr>
                                        <p:cTn id="130" dur="166" decel="50000">
                                          <p:stCondLst>
                                            <p:cond delay="1338"/>
                                          </p:stCondLst>
                                        </p:cTn>
                                        <p:tgtEl>
                                          <p:spTgt spid="6"/>
                                        </p:tgtEl>
                                      </p:cBhvr>
                                      <p:to x="100000" y="100000"/>
                                    </p:animScale>
                                    <p:animScale>
                                      <p:cBhvr>
                                        <p:cTn id="131" dur="26">
                                          <p:stCondLst>
                                            <p:cond delay="1642"/>
                                          </p:stCondLst>
                                        </p:cTn>
                                        <p:tgtEl>
                                          <p:spTgt spid="6"/>
                                        </p:tgtEl>
                                      </p:cBhvr>
                                      <p:to x="100000" y="90000"/>
                                    </p:animScale>
                                    <p:animScale>
                                      <p:cBhvr>
                                        <p:cTn id="132" dur="166" decel="50000">
                                          <p:stCondLst>
                                            <p:cond delay="1668"/>
                                          </p:stCondLst>
                                        </p:cTn>
                                        <p:tgtEl>
                                          <p:spTgt spid="6"/>
                                        </p:tgtEl>
                                      </p:cBhvr>
                                      <p:to x="100000" y="100000"/>
                                    </p:animScale>
                                    <p:animScale>
                                      <p:cBhvr>
                                        <p:cTn id="133" dur="26">
                                          <p:stCondLst>
                                            <p:cond delay="1808"/>
                                          </p:stCondLst>
                                        </p:cTn>
                                        <p:tgtEl>
                                          <p:spTgt spid="6"/>
                                        </p:tgtEl>
                                      </p:cBhvr>
                                      <p:to x="100000" y="95000"/>
                                    </p:animScale>
                                    <p:animScale>
                                      <p:cBhvr>
                                        <p:cTn id="134" dur="166" decel="50000">
                                          <p:stCondLst>
                                            <p:cond delay="1834"/>
                                          </p:stCondLst>
                                        </p:cTn>
                                        <p:tgtEl>
                                          <p:spTgt spid="6"/>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nodeType="clickEffect">
                                  <p:stCondLst>
                                    <p:cond delay="0"/>
                                  </p:stCondLst>
                                  <p:childTnLst>
                                    <p:set>
                                      <p:cBhvr>
                                        <p:cTn id="138" dur="1" fill="hold">
                                          <p:stCondLst>
                                            <p:cond delay="0"/>
                                          </p:stCondLst>
                                        </p:cTn>
                                        <p:tgtEl>
                                          <p:spTgt spid="2">
                                            <p:txEl>
                                              <p:pRg st="8" end="8"/>
                                            </p:txEl>
                                          </p:spTgt>
                                        </p:tgtEl>
                                        <p:attrNameLst>
                                          <p:attrName>style.visibility</p:attrName>
                                        </p:attrNameLst>
                                      </p:cBhvr>
                                      <p:to>
                                        <p:strVal val="visible"/>
                                      </p:to>
                                    </p:set>
                                    <p:anim calcmode="lin" valueType="num">
                                      <p:cBhvr>
                                        <p:cTn id="13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14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14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142"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22" y="0"/>
            <a:ext cx="9171021" cy="6858000"/>
          </a:xfrm>
          <a:prstGeom prst="rect">
            <a:avLst/>
          </a:prstGeom>
        </p:spPr>
      </p:pic>
      <p:sp>
        <p:nvSpPr>
          <p:cNvPr id="4" name="TextBox 3"/>
          <p:cNvSpPr txBox="1"/>
          <p:nvPr/>
        </p:nvSpPr>
        <p:spPr>
          <a:xfrm>
            <a:off x="572664" y="1236092"/>
            <a:ext cx="8280026" cy="3616375"/>
          </a:xfrm>
          <a:prstGeom prst="rect">
            <a:avLst/>
          </a:prstGeom>
          <a:noFill/>
        </p:spPr>
        <p:txBody>
          <a:bodyPr wrap="square" rtlCol="0">
            <a:spAutoFit/>
          </a:bodyPr>
          <a:lstStyle/>
          <a:p>
            <a:r>
              <a:rPr lang="en-US" sz="4050" b="1" dirty="0">
                <a:solidFill>
                  <a:schemeClr val="bg2">
                    <a:lumMod val="10000"/>
                  </a:schemeClr>
                </a:solidFill>
                <a:latin typeface="Times New Roman" panose="02020603050405020304" pitchFamily="18" charset="0"/>
                <a:cs typeface="Times New Roman" panose="02020603050405020304" pitchFamily="18" charset="0"/>
              </a:rPr>
              <a:t>II. CÁCH  VẼ ĐẬM NHẠT</a:t>
            </a:r>
          </a:p>
          <a:p>
            <a:pPr marL="342900" indent="-342900">
              <a:buFont typeface="Wingdings" panose="05000000000000000000" pitchFamily="2" charset="2"/>
              <a:buChar char="v"/>
            </a:pPr>
            <a:r>
              <a:rPr lang="en-US" sz="2400" dirty="0">
                <a:solidFill>
                  <a:schemeClr val="bg2">
                    <a:lumMod val="10000"/>
                  </a:schemeClr>
                </a:solidFill>
                <a:latin typeface="Times New Roman" panose="02020603050405020304" pitchFamily="18" charset="0"/>
                <a:cs typeface="Times New Roman" panose="02020603050405020304" pitchFamily="18" charset="0"/>
              </a:rPr>
              <a:t>THẢO LUẬN NHÓM</a:t>
            </a:r>
            <a:r>
              <a:rPr lang="en-US" sz="4050" dirty="0">
                <a:solidFill>
                  <a:schemeClr val="bg2">
                    <a:lumMod val="10000"/>
                  </a:schemeClr>
                </a:solidFill>
                <a:latin typeface="Times New Roman" panose="02020603050405020304" pitchFamily="18" charset="0"/>
                <a:cs typeface="Times New Roman" panose="02020603050405020304" pitchFamily="18" charset="0"/>
              </a:rPr>
              <a:t>:</a:t>
            </a:r>
          </a:p>
          <a:p>
            <a:endParaRPr lang="en-US" dirty="0">
              <a:solidFill>
                <a:schemeClr val="bg2">
                  <a:lumMod val="10000"/>
                </a:schemeClr>
              </a:solidFill>
              <a:latin typeface="Times New Roman" panose="02020603050405020304" pitchFamily="18" charset="0"/>
              <a:cs typeface="Times New Roman" panose="02020603050405020304" pitchFamily="18" charset="0"/>
            </a:endParaRPr>
          </a:p>
          <a:p>
            <a:r>
              <a:rPr lang="en-US"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1) Nêu các bước tiến hành vẽ đậm nhạt cái ấm tích và cái bát?</a:t>
            </a:r>
          </a:p>
          <a:p>
            <a:r>
              <a:rPr lang="en-US" sz="2800" dirty="0">
                <a:solidFill>
                  <a:schemeClr val="bg2">
                    <a:lumMod val="10000"/>
                  </a:schemeClr>
                </a:solidFill>
                <a:latin typeface="Times New Roman" panose="02020603050405020304" pitchFamily="18" charset="0"/>
                <a:cs typeface="Times New Roman" panose="02020603050405020304" pitchFamily="18" charset="0"/>
              </a:rPr>
              <a:t>               </a:t>
            </a:r>
          </a:p>
          <a:p>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endParaRPr lang="en-US" dirty="0">
              <a:solidFill>
                <a:srgbClr val="FFFF00"/>
              </a:solidFill>
            </a:endParaRPr>
          </a:p>
        </p:txBody>
      </p:sp>
    </p:spTree>
    <p:extLst>
      <p:ext uri="{BB962C8B-B14F-4D97-AF65-F5344CB8AC3E}">
        <p14:creationId xmlns:p14="http://schemas.microsoft.com/office/powerpoint/2010/main" xmlns="" val="361397816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ashreg.wav"/>
          </p:stSnd>
        </p:sndAc>
      </p:transition>
    </mc:Choice>
    <mc:Fallback>
      <p:transition spd="slow">
        <p:circl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122"/>
            <a:ext cx="9144000" cy="6858000"/>
          </a:xfrm>
          <a:prstGeom prst="rect">
            <a:avLst/>
          </a:prstGeom>
        </p:spPr>
      </p:pic>
      <p:pic>
        <p:nvPicPr>
          <p:cNvPr id="5" name="Picture 4"/>
          <p:cNvPicPr>
            <a:picLocks noChangeAspect="1"/>
          </p:cNvPicPr>
          <p:nvPr/>
        </p:nvPicPr>
        <p:blipFill>
          <a:blip r:embed="rId4"/>
          <a:stretch>
            <a:fillRect/>
          </a:stretch>
        </p:blipFill>
        <p:spPr>
          <a:xfrm>
            <a:off x="524934" y="2077661"/>
            <a:ext cx="4673598" cy="4086074"/>
          </a:xfrm>
          <a:prstGeom prst="rect">
            <a:avLst/>
          </a:prstGeom>
        </p:spPr>
      </p:pic>
      <p:sp>
        <p:nvSpPr>
          <p:cNvPr id="3" name="Rectangle 2"/>
          <p:cNvSpPr/>
          <p:nvPr/>
        </p:nvSpPr>
        <p:spPr>
          <a:xfrm>
            <a:off x="330200" y="508000"/>
            <a:ext cx="8483600" cy="1569660"/>
          </a:xfrm>
          <a:prstGeom prst="rect">
            <a:avLst/>
          </a:prstGeom>
        </p:spPr>
        <p:txBody>
          <a:bodyPr wrap="square">
            <a:spAutoFit/>
          </a:bodyPr>
          <a:lstStyle/>
          <a:p>
            <a:r>
              <a:rPr lang="en-US" sz="4800" dirty="0">
                <a:solidFill>
                  <a:srgbClr val="E7E6E6">
                    <a:lumMod val="10000"/>
                  </a:srgbClr>
                </a:solidFill>
                <a:latin typeface="Times New Roman" panose="02020603050405020304" pitchFamily="18" charset="0"/>
                <a:cs typeface="Times New Roman" panose="02020603050405020304" pitchFamily="18" charset="0"/>
              </a:rPr>
              <a:t>bước 1: phác mảng đậm nhạt theo cấu trúc mẫu</a:t>
            </a:r>
            <a:endParaRPr lang="en-US" sz="4800" dirty="0"/>
          </a:p>
        </p:txBody>
      </p:sp>
    </p:spTree>
    <p:extLst>
      <p:ext uri="{BB962C8B-B14F-4D97-AF65-F5344CB8AC3E}">
        <p14:creationId xmlns:p14="http://schemas.microsoft.com/office/powerpoint/2010/main" xmlns="" val="3414459534"/>
      </p:ext>
    </p:extLst>
  </p:cSld>
  <p:clrMapOvr>
    <a:masterClrMapping/>
  </p:clrMapOvr>
  <p:transition spd="slow">
    <p:wipe/>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6" y="735168"/>
            <a:ext cx="6265333" cy="1569660"/>
          </a:xfrm>
          <a:prstGeom prst="rect">
            <a:avLst/>
          </a:prstGeom>
        </p:spPr>
        <p:txBody>
          <a:bodyPr wrap="square">
            <a:spAutoFit/>
          </a:bodyPr>
          <a:lstStyle/>
          <a:p>
            <a:r>
              <a:rPr lang="vi-VN" sz="4800" dirty="0"/>
              <a:t>bước 2: vẽ đậm nhạt</a:t>
            </a:r>
          </a:p>
          <a:p>
            <a:r>
              <a:rPr lang="vi-VN" sz="4800" dirty="0"/>
              <a:t>   </a:t>
            </a:r>
          </a:p>
        </p:txBody>
      </p:sp>
      <p:pic>
        <p:nvPicPr>
          <p:cNvPr id="3074" name="Picture 2" descr="http://d.violet.vn/uploads/thumbnails/158/thumbnails2/AMTICH.jp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0667" y="1642533"/>
            <a:ext cx="6688665" cy="46905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993953"/>
      </p:ext>
    </p:extLst>
  </p:cSld>
  <p:clrMapOvr>
    <a:masterClrMapping/>
  </p:clrMapOvr>
  <p:transition spd="slow">
    <p:wipe/>
    <p:sndAc>
      <p:stSnd>
        <p:snd r:embed="rId2" name="cashre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313"/>
            <a:ext cx="9144000" cy="6866626"/>
          </a:xfrm>
          <a:prstGeom prst="rect">
            <a:avLst/>
          </a:prstGeom>
        </p:spPr>
      </p:pic>
      <p:sp>
        <p:nvSpPr>
          <p:cNvPr id="2" name="Rectangle 1"/>
          <p:cNvSpPr/>
          <p:nvPr/>
        </p:nvSpPr>
        <p:spPr>
          <a:xfrm>
            <a:off x="491067" y="1468104"/>
            <a:ext cx="8365067" cy="3416320"/>
          </a:xfrm>
          <a:prstGeom prst="rect">
            <a:avLst/>
          </a:prstGeom>
          <a:effectLst>
            <a:glow rad="139700">
              <a:schemeClr val="accent2">
                <a:satMod val="175000"/>
                <a:alpha val="40000"/>
              </a:schemeClr>
            </a:glow>
          </a:effectLst>
        </p:spPr>
        <p:txBody>
          <a:bodyPr wrap="square">
            <a:spAutoFit/>
          </a:bodyPr>
          <a:lstStyle/>
          <a:p>
            <a:r>
              <a:rPr lang="vi-VN" dirty="0">
                <a:solidFill>
                  <a:schemeClr val="tx1">
                    <a:lumMod val="75000"/>
                    <a:lumOff val="25000"/>
                  </a:schemeClr>
                </a:solidFill>
              </a:rPr>
              <a:t> </a:t>
            </a:r>
            <a:r>
              <a:rPr lang="vi-VN" sz="3600" dirty="0">
                <a:solidFill>
                  <a:schemeClr val="tx1">
                    <a:lumMod val="75000"/>
                    <a:lumOff val="25000"/>
                  </a:schemeClr>
                </a:solidFill>
              </a:rPr>
              <a:t>2)Tại sao chúng ta phải phác các mảng đậm nhạt?</a:t>
            </a:r>
          </a:p>
          <a:p>
            <a:r>
              <a:rPr lang="vi-VN" sz="3600" dirty="0"/>
              <a:t>      - Để nhìn rõ được ranh giới các mảng đậm- trung gian- nhạt xong mới đánh bóng lên bài</a:t>
            </a:r>
          </a:p>
          <a:p>
            <a:r>
              <a:rPr lang="vi-VN" sz="3600" dirty="0"/>
              <a:t> </a:t>
            </a:r>
            <a:endParaRPr lang="en-US" sz="3600" dirty="0"/>
          </a:p>
        </p:txBody>
      </p:sp>
    </p:spTree>
    <p:extLst>
      <p:ext uri="{BB962C8B-B14F-4D97-AF65-F5344CB8AC3E}">
        <p14:creationId xmlns:p14="http://schemas.microsoft.com/office/powerpoint/2010/main" xmlns="" val="95929655"/>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anim calcmode="lin" valueType="num">
                                      <p:cBhvr>
                                        <p:cTn id="18"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anim calcmode="lin" valueType="num">
                                      <p:cBhvr>
                                        <p:cTn id="23"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1269587" y="1670539"/>
            <a:ext cx="5901439" cy="5187461"/>
          </a:xfrm>
          <a:prstGeom prst="rect">
            <a:avLst/>
          </a:prstGeom>
        </p:spPr>
      </p:pic>
      <p:sp>
        <p:nvSpPr>
          <p:cNvPr id="2" name="TextBox 1"/>
          <p:cNvSpPr txBox="1"/>
          <p:nvPr/>
        </p:nvSpPr>
        <p:spPr>
          <a:xfrm>
            <a:off x="835398" y="592188"/>
            <a:ext cx="7473203" cy="1858201"/>
          </a:xfrm>
          <a:prstGeom prst="rect">
            <a:avLst/>
          </a:prstGeom>
          <a:noFill/>
        </p:spPr>
        <p:txBody>
          <a:bodyPr wrap="square" rtlCol="0">
            <a:spAutoFit/>
          </a:bodyPr>
          <a:lstStyle/>
          <a:p>
            <a:pPr>
              <a:lnSpc>
                <a:spcPct val="150000"/>
              </a:lnSpc>
            </a:pPr>
            <a:r>
              <a:rPr lang="en-US" sz="4050" dirty="0">
                <a:solidFill>
                  <a:schemeClr val="bg2">
                    <a:lumMod val="10000"/>
                  </a:schemeClr>
                </a:solidFill>
                <a:latin typeface="Times New Roman" panose="02020603050405020304" pitchFamily="18" charset="0"/>
                <a:cs typeface="Times New Roman" panose="02020603050405020304" pitchFamily="18" charset="0"/>
              </a:rPr>
              <a:t>III. THỰC HÀNH</a:t>
            </a:r>
          </a:p>
          <a:p>
            <a:pPr marL="257175" indent="-257175">
              <a:lnSpc>
                <a:spcPct val="150000"/>
              </a:lnSpc>
              <a:buFont typeface="Wingdings" panose="05000000000000000000" pitchFamily="2" charset="2"/>
              <a:buChar char="v"/>
            </a:pPr>
            <a:r>
              <a:rPr lang="en-US" sz="2400" dirty="0">
                <a:solidFill>
                  <a:schemeClr val="bg2">
                    <a:lumMod val="10000"/>
                  </a:schemeClr>
                </a:solidFill>
                <a:latin typeface="Times New Roman" panose="02020603050405020304" pitchFamily="18" charset="0"/>
                <a:cs typeface="Times New Roman" panose="02020603050405020304" pitchFamily="18" charset="0"/>
              </a:rPr>
              <a:t>BÀI TẬP: Vẽ theo mẫu cái ấm tích và cái bát</a:t>
            </a:r>
          </a:p>
          <a:p>
            <a:endParaRPr lang="en-US" dirty="0">
              <a:solidFill>
                <a:schemeClr val="bg1"/>
              </a:solidFill>
            </a:endParaRPr>
          </a:p>
        </p:txBody>
      </p:sp>
    </p:spTree>
    <p:extLst>
      <p:ext uri="{BB962C8B-B14F-4D97-AF65-F5344CB8AC3E}">
        <p14:creationId xmlns:p14="http://schemas.microsoft.com/office/powerpoint/2010/main" xmlns="" val="2652453244"/>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293" y="0"/>
            <a:ext cx="9177293" cy="6858000"/>
          </a:xfrm>
          <a:prstGeom prst="rect">
            <a:avLst/>
          </a:prstGeom>
        </p:spPr>
      </p:pic>
      <p:sp>
        <p:nvSpPr>
          <p:cNvPr id="5" name="TextBox 4"/>
          <p:cNvSpPr txBox="1"/>
          <p:nvPr/>
        </p:nvSpPr>
        <p:spPr>
          <a:xfrm>
            <a:off x="1490134" y="812799"/>
            <a:ext cx="5317067" cy="95410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Một số bài vẽ của học sinh năm trước</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541867" y="1766906"/>
            <a:ext cx="3860799" cy="4583093"/>
          </a:xfrm>
          <a:prstGeom prst="rect">
            <a:avLst/>
          </a:prstGeom>
        </p:spPr>
      </p:pic>
      <p:pic>
        <p:nvPicPr>
          <p:cNvPr id="1028" name="Picture 4" descr="http://image.elib.tlvnimg.com/document/thumbnail/collection/240x160/403883-770_141593452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02665" y="1766906"/>
            <a:ext cx="4097867" cy="4583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4647618"/>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ieucapximalulu91.files.wordpress.com/2012/03/hn157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758460" y="2152357"/>
            <a:ext cx="5317587" cy="1015663"/>
          </a:xfrm>
          <a:prstGeom prst="rect">
            <a:avLst/>
          </a:prstGeom>
          <a:noFill/>
        </p:spPr>
        <p:txBody>
          <a:bodyPr wrap="square" rtlCol="0">
            <a:spAutoFit/>
          </a:bodyPr>
          <a:lstStyle/>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MỸ THUẬT 7</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16152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3031067" y="1066800"/>
            <a:ext cx="5469466" cy="5164667"/>
          </a:xfrm>
          <a:prstGeom prst="rect">
            <a:avLst/>
          </a:prstGeom>
        </p:spPr>
      </p:pic>
    </p:spTree>
    <p:extLst>
      <p:ext uri="{BB962C8B-B14F-4D97-AF65-F5344CB8AC3E}">
        <p14:creationId xmlns:p14="http://schemas.microsoft.com/office/powerpoint/2010/main" xmlns="" val="3931804176"/>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55783" cy="6858000"/>
          </a:xfrm>
          <a:prstGeom prst="rect">
            <a:avLst/>
          </a:prstGeom>
        </p:spPr>
      </p:pic>
      <p:sp>
        <p:nvSpPr>
          <p:cNvPr id="9" name="Explosion 1 8"/>
          <p:cNvSpPr/>
          <p:nvPr/>
        </p:nvSpPr>
        <p:spPr>
          <a:xfrm>
            <a:off x="515470" y="164816"/>
            <a:ext cx="2712944" cy="189603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Lưu ý</a:t>
            </a:r>
          </a:p>
        </p:txBody>
      </p:sp>
      <p:sp>
        <p:nvSpPr>
          <p:cNvPr id="10" name="TextBox 9"/>
          <p:cNvSpPr txBox="1"/>
          <p:nvPr/>
        </p:nvSpPr>
        <p:spPr>
          <a:xfrm>
            <a:off x="1684245" y="2138082"/>
            <a:ext cx="34289" cy="300082"/>
          </a:xfrm>
          <a:prstGeom prst="rect">
            <a:avLst/>
          </a:prstGeom>
          <a:noFill/>
        </p:spPr>
        <p:txBody>
          <a:bodyPr wrap="square" rtlCol="0">
            <a:spAutoFit/>
          </a:bodyPr>
          <a:lstStyle/>
          <a:p>
            <a:endParaRPr lang="en-US" sz="1350" dirty="0"/>
          </a:p>
        </p:txBody>
      </p:sp>
      <p:sp>
        <p:nvSpPr>
          <p:cNvPr id="11" name="TextBox 10"/>
          <p:cNvSpPr txBox="1"/>
          <p:nvPr/>
        </p:nvSpPr>
        <p:spPr>
          <a:xfrm>
            <a:off x="1250576" y="3065929"/>
            <a:ext cx="50427" cy="300082"/>
          </a:xfrm>
          <a:prstGeom prst="rect">
            <a:avLst/>
          </a:prstGeom>
          <a:noFill/>
        </p:spPr>
        <p:txBody>
          <a:bodyPr wrap="square" rtlCol="0">
            <a:spAutoFit/>
          </a:bodyPr>
          <a:lstStyle/>
          <a:p>
            <a:endParaRPr lang="en-US" sz="1350" dirty="0"/>
          </a:p>
        </p:txBody>
      </p:sp>
      <p:sp>
        <p:nvSpPr>
          <p:cNvPr id="12" name="TextBox 11"/>
          <p:cNvSpPr txBox="1"/>
          <p:nvPr/>
        </p:nvSpPr>
        <p:spPr>
          <a:xfrm>
            <a:off x="882463" y="1065387"/>
            <a:ext cx="7160559" cy="5747727"/>
          </a:xfrm>
          <a:prstGeom prst="rect">
            <a:avLst/>
          </a:prstGeom>
          <a:noFill/>
        </p:spPr>
        <p:txBody>
          <a:bodyPr wrap="square" rtlCol="0" anchor="b">
            <a:spAutoFit/>
          </a:bodyPr>
          <a:lstStyle/>
          <a:p>
            <a:pPr marL="214313" indent="-214313">
              <a:buFont typeface="Wingdings" panose="05000000000000000000" pitchFamily="2" charset="2"/>
              <a:buChar char="Ø"/>
            </a:pPr>
            <a:endParaRPr lang="en-US" dirty="0">
              <a:solidFill>
                <a:schemeClr val="accent2">
                  <a:lumMod val="60000"/>
                  <a:lumOff val="40000"/>
                </a:schemeClr>
              </a:solidFill>
            </a:endParaRPr>
          </a:p>
          <a:p>
            <a:endParaRPr lang="en-US" dirty="0">
              <a:solidFill>
                <a:schemeClr val="accent2">
                  <a:lumMod val="60000"/>
                  <a:lumOff val="40000"/>
                </a:schemeClr>
              </a:solidFill>
            </a:endParaRPr>
          </a:p>
          <a:p>
            <a:pPr marL="714375" lvl="1" indent="-257175">
              <a:lnSpc>
                <a:spcPct val="150000"/>
              </a:lnSpc>
              <a:buFont typeface="Wingdings" panose="05000000000000000000" pitchFamily="2" charset="2"/>
              <a:buChar char="Ø"/>
            </a:pPr>
            <a:r>
              <a:rPr lang="en-US" sz="2800" dirty="0">
                <a:solidFill>
                  <a:schemeClr val="bg2">
                    <a:lumMod val="10000"/>
                  </a:schemeClr>
                </a:solidFill>
                <a:latin typeface="Times New Roman" panose="02020603050405020304" pitchFamily="18" charset="0"/>
                <a:cs typeface="Times New Roman" panose="02020603050405020304" pitchFamily="18" charset="0"/>
              </a:rPr>
              <a:t>khi vẽ cần chú ý đến độ đậm nhạt chung của toàn bài, không nên sa vào những chi tiết vụn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vặt</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a:p>
            <a:pPr marL="257175" indent="-257175">
              <a:lnSpc>
                <a:spcPct val="150000"/>
              </a:lnSpc>
              <a:buFont typeface="Wingdings" panose="05000000000000000000" pitchFamily="2" charset="2"/>
              <a:buChar char="Ø"/>
            </a:pPr>
            <a:r>
              <a:rPr lang="en-US" sz="2800" dirty="0">
                <a:solidFill>
                  <a:schemeClr val="bg2">
                    <a:lumMod val="10000"/>
                  </a:schemeClr>
                </a:solidFill>
                <a:latin typeface="Times New Roman" panose="02020603050405020304" pitchFamily="18" charset="0"/>
                <a:cs typeface="Times New Roman" panose="02020603050405020304" pitchFamily="18" charset="0"/>
              </a:rPr>
              <a:t>không nên </a:t>
            </a:r>
            <a:r>
              <a:rPr lang="en-US" sz="3600" dirty="0">
                <a:solidFill>
                  <a:schemeClr val="bg2">
                    <a:lumMod val="10000"/>
                  </a:schemeClr>
                </a:solidFill>
                <a:latin typeface="Times New Roman" panose="02020603050405020304" pitchFamily="18" charset="0"/>
                <a:cs typeface="Times New Roman" panose="02020603050405020304" pitchFamily="18" charset="0"/>
              </a:rPr>
              <a:t>chà</a:t>
            </a:r>
            <a:r>
              <a:rPr lang="en-US" sz="4800"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a:solidFill>
                  <a:schemeClr val="bg2">
                    <a:lumMod val="10000"/>
                  </a:schemeClr>
                </a:solidFill>
                <a:latin typeface="Times New Roman" panose="02020603050405020304" pitchFamily="18" charset="0"/>
                <a:cs typeface="Times New Roman" panose="02020603050405020304" pitchFamily="18" charset="0"/>
              </a:rPr>
              <a:t>di bút chì </a:t>
            </a:r>
            <a:r>
              <a:rPr lang="en-US" sz="2800" dirty="0">
                <a:solidFill>
                  <a:schemeClr val="bg2">
                    <a:lumMod val="10000"/>
                  </a:schemeClr>
                </a:solidFill>
                <a:latin typeface="Times New Roman" panose="02020603050405020304" pitchFamily="18" charset="0"/>
                <a:cs typeface="Times New Roman" panose="02020603050405020304" pitchFamily="18" charset="0"/>
              </a:rPr>
              <a:t>sẽ làm bài bị bẩn, mờ không làm nổi bật được chất liệu trong trẻo của chì</a:t>
            </a:r>
          </a:p>
          <a:p>
            <a:pPr>
              <a:lnSpc>
                <a:spcPct val="150000"/>
              </a:lnSpc>
            </a:pPr>
            <a:endParaRPr lang="en-US" sz="2400" dirty="0">
              <a:solidFill>
                <a:schemeClr val="bg2">
                  <a:lumMod val="10000"/>
                </a:schemeClr>
              </a:solidFill>
              <a:latin typeface="Times New Roman" panose="02020603050405020304" pitchFamily="18" charset="0"/>
              <a:cs typeface="Times New Roman" panose="02020603050405020304" pitchFamily="18" charset="0"/>
            </a:endParaRPr>
          </a:p>
          <a:p>
            <a:endParaRPr lang="en-US" sz="1350" dirty="0">
              <a:solidFill>
                <a:schemeClr val="bg2">
                  <a:lumMod val="10000"/>
                </a:schemeClr>
              </a:solidFill>
            </a:endParaRPr>
          </a:p>
        </p:txBody>
      </p:sp>
    </p:spTree>
    <p:extLst>
      <p:ext uri="{BB962C8B-B14F-4D97-AF65-F5344CB8AC3E}">
        <p14:creationId xmlns:p14="http://schemas.microsoft.com/office/powerpoint/2010/main" xmlns="" val="2024105398"/>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2" dur="500"/>
                                        <p:tgtEl>
                                          <p:spTgt spid="12">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1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43999" cy="6863644"/>
          </a:xfrm>
          <a:prstGeom prst="rect">
            <a:avLst/>
          </a:prstGeom>
        </p:spPr>
      </p:pic>
      <p:sp>
        <p:nvSpPr>
          <p:cNvPr id="3" name="TextBox 2"/>
          <p:cNvSpPr txBox="1"/>
          <p:nvPr/>
        </p:nvSpPr>
        <p:spPr>
          <a:xfrm>
            <a:off x="1388532" y="1422400"/>
            <a:ext cx="6278360" cy="3046988"/>
          </a:xfrm>
          <a:prstGeom prst="rect">
            <a:avLst/>
          </a:prstGeom>
          <a:noFill/>
          <a:ln>
            <a:noFill/>
          </a:ln>
          <a:effectLst>
            <a:softEdge rad="635000"/>
          </a:effectLst>
          <a:scene3d>
            <a:camera prst="orthographicFront"/>
            <a:lightRig rig="flood" dir="t">
              <a:rot lat="0" lon="0" rev="13800000"/>
            </a:lightRig>
          </a:scene3d>
          <a:sp3d extrusionH="107950" prstMaterial="plastic">
            <a:bevelT w="82550" h="63500" prst="divot"/>
            <a:bevelB/>
          </a:sp3d>
        </p:spPr>
        <p:txBody>
          <a:bodyPr wrap="square" rtlCol="0">
            <a:spAutoFit/>
          </a:bodyPr>
          <a:lstStyle/>
          <a:p>
            <a:pPr algn="ctr"/>
            <a:r>
              <a:rPr lang="en-US" sz="9600" dirty="0" smtClean="0">
                <a:solidFill>
                  <a:schemeClr val="accent1">
                    <a:lumMod val="20000"/>
                    <a:lumOff val="80000"/>
                  </a:schemeClr>
                </a:solidFill>
                <a:latin typeface="Times New Roman" panose="02020603050405020304" pitchFamily="18" charset="0"/>
                <a:cs typeface="Times New Roman" panose="02020603050405020304" pitchFamily="18" charset="0"/>
              </a:rPr>
              <a:t>Đánh giá và nhận xét</a:t>
            </a:r>
            <a:endParaRPr lang="en-US" sz="96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7541690"/>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hiasehay.org/wp-content/uploads/2015/04/tai-hinh-nen-may-tinh-3d-dep-nhat-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25654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59859" y="927847"/>
            <a:ext cx="6629400" cy="369332"/>
          </a:xfrm>
          <a:prstGeom prst="rect">
            <a:avLst/>
          </a:prstGeom>
          <a:noFill/>
        </p:spPr>
        <p:txBody>
          <a:bodyPr wrap="square" rtlCol="0">
            <a:spAutoFit/>
          </a:bodyPr>
          <a:lstStyle/>
          <a:p>
            <a:endParaRPr lang="en-US" dirty="0"/>
          </a:p>
        </p:txBody>
      </p:sp>
      <p:sp>
        <p:nvSpPr>
          <p:cNvPr id="3" name="Rectangle 2"/>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9" name="Diagram 8"/>
          <p:cNvGraphicFramePr/>
          <p:nvPr>
            <p:extLst>
              <p:ext uri="{D42A27DB-BD31-4B8C-83A1-F6EECF244321}">
                <p14:modId xmlns:p14="http://schemas.microsoft.com/office/powerpoint/2010/main" xmlns="" val="264068205"/>
              </p:ext>
            </p:extLst>
          </p:nvPr>
        </p:nvGraphicFramePr>
        <p:xfrm>
          <a:off x="871341" y="793376"/>
          <a:ext cx="6813176" cy="4949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2502917" y="3105835"/>
            <a:ext cx="2059165" cy="1569660"/>
          </a:xfrm>
          <a:prstGeom prst="rect">
            <a:avLst/>
          </a:prstGeom>
          <a:noFill/>
        </p:spPr>
        <p:txBody>
          <a:bodyPr wrap="square" rtlCol="0">
            <a:spAutoFit/>
          </a:bodyPr>
          <a:lstStyle/>
          <a:p>
            <a:pPr algn="ctr"/>
            <a:r>
              <a:rPr lang="en-US" sz="3200" dirty="0" smtClean="0">
                <a:solidFill>
                  <a:schemeClr val="tx1">
                    <a:lumMod val="95000"/>
                    <a:lumOff val="5000"/>
                  </a:schemeClr>
                </a:solidFill>
              </a:rPr>
              <a:t>Yếu tố để đáng giá bài vẽ</a:t>
            </a:r>
            <a:endParaRPr lang="en-US" sz="3200" dirty="0">
              <a:solidFill>
                <a:schemeClr val="tx1">
                  <a:lumMod val="95000"/>
                  <a:lumOff val="5000"/>
                </a:schemeClr>
              </a:solidFill>
            </a:endParaRPr>
          </a:p>
        </p:txBody>
      </p:sp>
    </p:spTree>
    <p:extLst>
      <p:ext uri="{BB962C8B-B14F-4D97-AF65-F5344CB8AC3E}">
        <p14:creationId xmlns:p14="http://schemas.microsoft.com/office/powerpoint/2010/main" xmlns="" val="3443656546"/>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anim calcmode="lin" valueType="num">
                                      <p:cBhvr>
                                        <p:cTn id="10" dur="500" fill="hold"/>
                                        <p:tgtEl>
                                          <p:spTgt spid="5122"/>
                                        </p:tgtEl>
                                        <p:attrNameLst>
                                          <p:attrName>ppt_x</p:attrName>
                                        </p:attrNameLst>
                                      </p:cBhvr>
                                      <p:tavLst>
                                        <p:tav tm="0">
                                          <p:val>
                                            <p:fltVal val="0.5"/>
                                          </p:val>
                                        </p:tav>
                                        <p:tav tm="100000">
                                          <p:val>
                                            <p:strVal val="#ppt_x"/>
                                          </p:val>
                                        </p:tav>
                                      </p:tavLst>
                                    </p:anim>
                                    <p:anim calcmode="lin" valueType="num">
                                      <p:cBhvr>
                                        <p:cTn id="11" dur="500" fill="hold"/>
                                        <p:tgtEl>
                                          <p:spTgt spid="512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1"/>
          </a:xfrm>
          <a:prstGeom prst="rect">
            <a:avLst/>
          </a:prstGeom>
        </p:spPr>
      </p:pic>
      <p:sp>
        <p:nvSpPr>
          <p:cNvPr id="2" name="Horizontal Scroll 1"/>
          <p:cNvSpPr/>
          <p:nvPr/>
        </p:nvSpPr>
        <p:spPr>
          <a:xfrm>
            <a:off x="3139765" y="993838"/>
            <a:ext cx="2370043" cy="907676"/>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solidFill>
                  <a:srgbClr val="7030A0"/>
                </a:solidFill>
                <a:latin typeface="Times New Roman" panose="02020603050405020304" pitchFamily="18" charset="0"/>
                <a:cs typeface="Times New Roman" panose="02020603050405020304" pitchFamily="18" charset="0"/>
              </a:rPr>
              <a:t>DẶN DÒ</a:t>
            </a:r>
          </a:p>
        </p:txBody>
      </p:sp>
      <p:sp>
        <p:nvSpPr>
          <p:cNvPr id="3" name="TextBox 2"/>
          <p:cNvSpPr txBox="1"/>
          <p:nvPr/>
        </p:nvSpPr>
        <p:spPr>
          <a:xfrm>
            <a:off x="1315259" y="2189878"/>
            <a:ext cx="7190815" cy="3246530"/>
          </a:xfrm>
          <a:prstGeom prst="rect">
            <a:avLst/>
          </a:prstGeom>
          <a:noFill/>
        </p:spPr>
        <p:txBody>
          <a:bodyPr wrap="square" rtlCol="0">
            <a:spAutoFit/>
          </a:bodyPr>
          <a:lstStyle/>
          <a:p>
            <a:pPr>
              <a:lnSpc>
                <a:spcPct val="150000"/>
              </a:lnSpc>
            </a:pPr>
            <a:r>
              <a:rPr lang="en-US" sz="2400" dirty="0">
                <a:solidFill>
                  <a:srgbClr val="FF0000"/>
                </a:solidFill>
              </a:rPr>
              <a:t>-</a:t>
            </a:r>
            <a:r>
              <a:rPr lang="en-US" sz="2800" dirty="0">
                <a:solidFill>
                  <a:srgbClr val="FF0000"/>
                </a:solidFill>
                <a:latin typeface="Times New Roman" panose="02020603050405020304" pitchFamily="18" charset="0"/>
                <a:cs typeface="Times New Roman" panose="02020603050405020304" pitchFamily="18" charset="0"/>
              </a:rPr>
              <a:t>HS về nhà tự sắp xếp và vẽ mẫu theo ý thích</a:t>
            </a:r>
          </a:p>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-chuẩn bị bài mới : về nhà chuẩn bị bài mới- </a:t>
            </a:r>
            <a:r>
              <a:rPr lang="en-US" sz="2800" u="sng" dirty="0">
                <a:solidFill>
                  <a:srgbClr val="FF0000"/>
                </a:solidFill>
                <a:latin typeface="Times New Roman" panose="02020603050405020304" pitchFamily="18" charset="0"/>
                <a:cs typeface="Times New Roman" panose="02020603050405020304" pitchFamily="18" charset="0"/>
              </a:rPr>
              <a:t>bài 25 </a:t>
            </a:r>
            <a:r>
              <a:rPr lang="en-US" sz="2800" dirty="0">
                <a:solidFill>
                  <a:srgbClr val="FF0000"/>
                </a:solidFill>
                <a:latin typeface="Times New Roman" panose="02020603050405020304" pitchFamily="18" charset="0"/>
                <a:cs typeface="Times New Roman" panose="02020603050405020304" pitchFamily="18" charset="0"/>
              </a:rPr>
              <a:t>“trò chơi dân gian” chuẩn bị tẩy, bút chì, màu, thước, vở bài tập và sưu tầm tranh ảnh về trò chơi dân gian</a:t>
            </a:r>
          </a:p>
        </p:txBody>
      </p:sp>
    </p:spTree>
    <p:extLst>
      <p:ext uri="{BB962C8B-B14F-4D97-AF65-F5344CB8AC3E}">
        <p14:creationId xmlns:p14="http://schemas.microsoft.com/office/powerpoint/2010/main" xmlns="" val="4103346957"/>
      </p:ext>
    </p:extLst>
  </p:cSld>
  <p:clrMapOvr>
    <a:masterClrMapping/>
  </p:clrMapOvr>
  <p:transition spd="slow">
    <p:wip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146987"/>
          </a:xfrm>
          <a:prstGeom prst="rect">
            <a:avLst/>
          </a:prstGeom>
        </p:spPr>
      </p:pic>
      <p:sp>
        <p:nvSpPr>
          <p:cNvPr id="3" name="TextBox 2"/>
          <p:cNvSpPr txBox="1"/>
          <p:nvPr/>
        </p:nvSpPr>
        <p:spPr>
          <a:xfrm>
            <a:off x="699667" y="2656845"/>
            <a:ext cx="4047355" cy="600164"/>
          </a:xfrm>
          <a:prstGeom prst="rect">
            <a:avLst/>
          </a:prstGeom>
          <a:noFill/>
        </p:spPr>
        <p:txBody>
          <a:bodyPr wrap="square" rtlCol="0">
            <a:spAutoFit/>
          </a:bodyPr>
          <a:lstStyle/>
          <a:p>
            <a:pPr algn="ctr"/>
            <a:r>
              <a:rPr lang="en-US" sz="3300" dirty="0">
                <a:solidFill>
                  <a:srgbClr val="006600"/>
                </a:solidFill>
                <a:latin typeface="Times New Roman" panose="02020603050405020304" pitchFamily="18" charset="0"/>
                <a:cs typeface="Times New Roman" panose="02020603050405020304" pitchFamily="18" charset="0"/>
              </a:rPr>
              <a:t>Trò chơi khởi động</a:t>
            </a:r>
          </a:p>
        </p:txBody>
      </p:sp>
      <p:sp>
        <p:nvSpPr>
          <p:cNvPr id="4" name="TextBox 3"/>
          <p:cNvSpPr txBox="1"/>
          <p:nvPr/>
        </p:nvSpPr>
        <p:spPr>
          <a:xfrm>
            <a:off x="1416249" y="3790209"/>
            <a:ext cx="6311503" cy="923330"/>
          </a:xfrm>
          <a:prstGeom prst="rect">
            <a:avLst/>
          </a:prstGeom>
          <a:noFill/>
        </p:spPr>
        <p:txBody>
          <a:bodyPr wrap="square" rtlCol="0">
            <a:spAutoFit/>
          </a:bodyPr>
          <a:lstStyle/>
          <a:p>
            <a:pPr algn="ctr"/>
            <a:r>
              <a:rPr lang="en-US" sz="5400"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Lật ô đoán hình</a:t>
            </a:r>
          </a:p>
        </p:txBody>
      </p:sp>
    </p:spTree>
    <p:extLst>
      <p:ext uri="{BB962C8B-B14F-4D97-AF65-F5344CB8AC3E}">
        <p14:creationId xmlns:p14="http://schemas.microsoft.com/office/powerpoint/2010/main" xmlns="" val="16041674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500"/>
                                        <p:tgtEl>
                                          <p:spTgt spid="4">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xn--truynhnhmobifone-wrb7758k.vn/upload/Colombo/13376/20121029/20120413-htqt2-la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78225" y="897849"/>
            <a:ext cx="8041340" cy="3785652"/>
          </a:xfrm>
          <a:prstGeom prst="rect">
            <a:avLst/>
          </a:prstGeom>
        </p:spPr>
        <p:txBody>
          <a:bodyPr wrap="square">
            <a:spAutoFit/>
          </a:bodyPr>
          <a:lstStyle/>
          <a:p>
            <a:r>
              <a:rPr lang="vi-VN" sz="4000" b="1" u="sng" dirty="0">
                <a:latin typeface="+mj-lt"/>
              </a:rPr>
              <a:t>- Luật chơi : </a:t>
            </a:r>
            <a:r>
              <a:rPr lang="vi-VN" sz="4000" dirty="0">
                <a:latin typeface="+mj-lt"/>
              </a:rPr>
              <a:t>lớp chia làm 2 nhóm, mỗi nhóm lần lược</a:t>
            </a:r>
          </a:p>
          <a:p>
            <a:r>
              <a:rPr lang="vi-VN" sz="4000" dirty="0">
                <a:latin typeface="+mj-lt"/>
              </a:rPr>
              <a:t>Trả lời từng câu hỏi ,trả lời đúng sẽ lật được tranh ,trả lời sai sẽ không lật được khung tranh, đến khi ai đoán được hình dưới khung là chiến thắng</a:t>
            </a:r>
          </a:p>
        </p:txBody>
      </p:sp>
    </p:spTree>
    <p:extLst>
      <p:ext uri="{BB962C8B-B14F-4D97-AF65-F5344CB8AC3E}">
        <p14:creationId xmlns:p14="http://schemas.microsoft.com/office/powerpoint/2010/main" xmlns="" val="3743254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heel(1)">
                                      <p:cBhvr>
                                        <p:cTn id="7" dur="2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2000"/>
                                        <p:tgtEl>
                                          <p:spTgt spid="2">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ox(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9753600" cy="7315200"/>
          </a:xfrm>
          <a:prstGeom prst="rect">
            <a:avLst/>
          </a:prstGeom>
        </p:spPr>
      </p:pic>
      <p:pic>
        <p:nvPicPr>
          <p:cNvPr id="16" name="Picture 15"/>
          <p:cNvPicPr>
            <a:picLocks noChangeAspect="1"/>
          </p:cNvPicPr>
          <p:nvPr/>
        </p:nvPicPr>
        <p:blipFill>
          <a:blip r:embed="rId3" cstate="print"/>
          <a:stretch>
            <a:fillRect/>
          </a:stretch>
        </p:blipFill>
        <p:spPr>
          <a:xfrm>
            <a:off x="2398814" y="4157659"/>
            <a:ext cx="2057400" cy="1232297"/>
          </a:xfrm>
          <a:prstGeom prst="rect">
            <a:avLst/>
          </a:prstGeom>
        </p:spPr>
      </p:pic>
      <p:pic>
        <p:nvPicPr>
          <p:cNvPr id="17" name="Picture 16"/>
          <p:cNvPicPr>
            <a:picLocks noChangeAspect="1"/>
          </p:cNvPicPr>
          <p:nvPr/>
        </p:nvPicPr>
        <p:blipFill>
          <a:blip r:embed="rId4" cstate="print"/>
          <a:stretch>
            <a:fillRect/>
          </a:stretch>
        </p:blipFill>
        <p:spPr>
          <a:xfrm>
            <a:off x="4465443" y="4157659"/>
            <a:ext cx="2092520" cy="1232297"/>
          </a:xfrm>
          <a:prstGeom prst="rect">
            <a:avLst/>
          </a:prstGeom>
        </p:spPr>
      </p:pic>
      <p:pic>
        <p:nvPicPr>
          <p:cNvPr id="14" name="Picture 13"/>
          <p:cNvPicPr>
            <a:picLocks noChangeAspect="1"/>
          </p:cNvPicPr>
          <p:nvPr/>
        </p:nvPicPr>
        <p:blipFill>
          <a:blip r:embed="rId5"/>
          <a:stretch>
            <a:fillRect/>
          </a:stretch>
        </p:blipFill>
        <p:spPr>
          <a:xfrm>
            <a:off x="4456213" y="1693067"/>
            <a:ext cx="2129441" cy="1232298"/>
          </a:xfrm>
          <a:prstGeom prst="rect">
            <a:avLst/>
          </a:prstGeom>
        </p:spPr>
      </p:pic>
      <p:pic>
        <p:nvPicPr>
          <p:cNvPr id="13" name="Picture 12"/>
          <p:cNvPicPr>
            <a:picLocks noChangeAspect="1"/>
          </p:cNvPicPr>
          <p:nvPr/>
        </p:nvPicPr>
        <p:blipFill>
          <a:blip r:embed="rId5"/>
          <a:stretch>
            <a:fillRect/>
          </a:stretch>
        </p:blipFill>
        <p:spPr>
          <a:xfrm>
            <a:off x="4437754" y="1693066"/>
            <a:ext cx="2129441" cy="1232298"/>
          </a:xfrm>
          <a:prstGeom prst="rect">
            <a:avLst/>
          </a:prstGeom>
        </p:spPr>
      </p:pic>
      <p:pic>
        <p:nvPicPr>
          <p:cNvPr id="15" name="Picture 14"/>
          <p:cNvPicPr>
            <a:picLocks noChangeAspect="1"/>
          </p:cNvPicPr>
          <p:nvPr/>
        </p:nvPicPr>
        <p:blipFill>
          <a:blip r:embed="rId5"/>
          <a:stretch>
            <a:fillRect/>
          </a:stretch>
        </p:blipFill>
        <p:spPr>
          <a:xfrm>
            <a:off x="2361894" y="2925363"/>
            <a:ext cx="2089705" cy="1232298"/>
          </a:xfrm>
          <a:prstGeom prst="rect">
            <a:avLst/>
          </a:prstGeom>
        </p:spPr>
      </p:pic>
      <p:pic>
        <p:nvPicPr>
          <p:cNvPr id="10" name="Picture 9"/>
          <p:cNvPicPr>
            <a:picLocks noChangeAspect="1"/>
          </p:cNvPicPr>
          <p:nvPr/>
        </p:nvPicPr>
        <p:blipFill>
          <a:blip r:embed="rId6"/>
          <a:stretch>
            <a:fillRect/>
          </a:stretch>
        </p:blipFill>
        <p:spPr>
          <a:xfrm>
            <a:off x="2398813" y="1693067"/>
            <a:ext cx="2048171" cy="1232298"/>
          </a:xfrm>
          <a:prstGeom prst="rect">
            <a:avLst/>
          </a:prstGeom>
        </p:spPr>
      </p:pic>
      <p:pic>
        <p:nvPicPr>
          <p:cNvPr id="11" name="Picture 10"/>
          <p:cNvPicPr>
            <a:picLocks noChangeAspect="1"/>
          </p:cNvPicPr>
          <p:nvPr/>
        </p:nvPicPr>
        <p:blipFill>
          <a:blip r:embed="rId6"/>
          <a:stretch>
            <a:fillRect/>
          </a:stretch>
        </p:blipFill>
        <p:spPr>
          <a:xfrm>
            <a:off x="4456214" y="2925363"/>
            <a:ext cx="2101749" cy="1232298"/>
          </a:xfrm>
          <a:prstGeom prst="rect">
            <a:avLst/>
          </a:prstGeom>
        </p:spPr>
      </p:pic>
      <p:pic>
        <p:nvPicPr>
          <p:cNvPr id="9" name="Picture 8"/>
          <p:cNvPicPr>
            <a:picLocks noChangeAspect="1"/>
          </p:cNvPicPr>
          <p:nvPr/>
        </p:nvPicPr>
        <p:blipFill>
          <a:blip r:embed="rId7"/>
          <a:stretch>
            <a:fillRect/>
          </a:stretch>
        </p:blipFill>
        <p:spPr>
          <a:xfrm>
            <a:off x="2317543" y="1693068"/>
            <a:ext cx="4240421" cy="3696891"/>
          </a:xfrm>
          <a:prstGeom prst="rect">
            <a:avLst/>
          </a:prstGeom>
        </p:spPr>
      </p:pic>
      <p:sp>
        <p:nvSpPr>
          <p:cNvPr id="3" name="Rectangle 2">
            <a:hlinkClick r:id="rId8" action="ppaction://hlinksldjump"/>
          </p:cNvPr>
          <p:cNvSpPr/>
          <p:nvPr/>
        </p:nvSpPr>
        <p:spPr>
          <a:xfrm>
            <a:off x="2382660" y="1693063"/>
            <a:ext cx="2135540" cy="18538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latin typeface="Times New Roman" panose="02020603050405020304" pitchFamily="18" charset="0"/>
                <a:cs typeface="Times New Roman" panose="02020603050405020304" pitchFamily="18" charset="0"/>
                <a:hlinkClick r:id="rId8" action="ppaction://hlinksldjump"/>
              </a:rPr>
              <a:t>1</a:t>
            </a:r>
            <a:endParaRPr lang="en-US" sz="4500" dirty="0">
              <a:latin typeface="Times New Roman" panose="02020603050405020304" pitchFamily="18" charset="0"/>
              <a:cs typeface="Times New Roman" panose="02020603050405020304" pitchFamily="18" charset="0"/>
            </a:endParaRPr>
          </a:p>
        </p:txBody>
      </p:sp>
      <p:sp>
        <p:nvSpPr>
          <p:cNvPr id="5" name="Rectangle 3">
            <a:hlinkClick r:id="rId9" action="ppaction://hlinksldjump"/>
          </p:cNvPr>
          <p:cNvSpPr/>
          <p:nvPr/>
        </p:nvSpPr>
        <p:spPr>
          <a:xfrm>
            <a:off x="2401119" y="3546872"/>
            <a:ext cx="2124825" cy="1843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hlinkClick r:id="rId9" action="ppaction://hlinksldjump"/>
              </a:rPr>
              <a:t>3</a:t>
            </a:r>
            <a:endParaRPr lang="en-US" sz="5400" dirty="0">
              <a:latin typeface="Times New Roman" panose="02020603050405020304" pitchFamily="18" charset="0"/>
              <a:cs typeface="Times New Roman" panose="02020603050405020304" pitchFamily="18" charset="0"/>
            </a:endParaRPr>
          </a:p>
        </p:txBody>
      </p:sp>
      <p:sp>
        <p:nvSpPr>
          <p:cNvPr id="4" name="Rectangle 4">
            <a:hlinkClick r:id="rId10" action="ppaction://hlinksldjump"/>
          </p:cNvPr>
          <p:cNvSpPr/>
          <p:nvPr/>
        </p:nvSpPr>
        <p:spPr>
          <a:xfrm>
            <a:off x="4532868" y="1682345"/>
            <a:ext cx="2110979" cy="18645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1">
                    <a:lumMod val="75000"/>
                  </a:schemeClr>
                </a:solidFill>
                <a:latin typeface="Times New Roman" panose="02020603050405020304" pitchFamily="18" charset="0"/>
                <a:cs typeface="Times New Roman" panose="02020603050405020304" pitchFamily="18" charset="0"/>
                <a:hlinkClick r:id="rId10" action="ppaction://hlinksldjump"/>
              </a:rPr>
              <a:t>2</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angle 5">
            <a:hlinkClick r:id="rId11" action="ppaction://hlinksldjump"/>
            <a:hlinkHover r:id="" action="ppaction://hlinkshowjump?jump=nextslide"/>
          </p:cNvPr>
          <p:cNvSpPr/>
          <p:nvPr/>
        </p:nvSpPr>
        <p:spPr>
          <a:xfrm>
            <a:off x="4528252" y="3536150"/>
            <a:ext cx="2110979" cy="1853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hlinkClick r:id="rId11" action="ppaction://hlinksldjump"/>
              </a:rPr>
              <a:t>4</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37629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
                                        </p:tgtEl>
                                        <p:attrNameLst>
                                          <p:attrName>fillcolor</p:attrName>
                                        </p:attrNameLst>
                                      </p:cBhvr>
                                      <p:to>
                                        <a:schemeClr val="accent2"/>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3"/>
                                        </p:tgtEl>
                                      </p:cBhvr>
                                    </p:animEffect>
                                    <p:anim calcmode="lin" valueType="num">
                                      <p:cBhvr>
                                        <p:cTn id="17" dur="1000"/>
                                        <p:tgtEl>
                                          <p:spTgt spid="3"/>
                                        </p:tgtEl>
                                        <p:attrNameLst>
                                          <p:attrName>ppt_x</p:attrName>
                                        </p:attrNameLst>
                                      </p:cBhvr>
                                      <p:tavLst>
                                        <p:tav tm="0">
                                          <p:val>
                                            <p:strVal val="ppt_x"/>
                                          </p:val>
                                        </p:tav>
                                        <p:tav tm="100000">
                                          <p:val>
                                            <p:strVal val="ppt_x"/>
                                          </p:val>
                                        </p:tav>
                                      </p:tavLst>
                                    </p:anim>
                                    <p:anim calcmode="lin" valueType="num">
                                      <p:cBhvr>
                                        <p:cTn id="18" dur="1000"/>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mph" presetSubtype="0" fill="hold" grpId="0" nodeType="clickEffect">
                                  <p:stCondLst>
                                    <p:cond delay="0"/>
                                  </p:stCondLst>
                                  <p:childTnLst>
                                    <p:animClr clrSpc="hsl" dir="cw">
                                      <p:cBhvr override="childStyle">
                                        <p:cTn id="23" dur="500" fill="hold"/>
                                        <p:tgtEl>
                                          <p:spTgt spid="4"/>
                                        </p:tgtEl>
                                        <p:attrNameLst>
                                          <p:attrName>style.color</p:attrName>
                                        </p:attrNameLst>
                                      </p:cBhvr>
                                      <p:by>
                                        <p:hsl h="7200000" s="0" l="0"/>
                                      </p:by>
                                    </p:animClr>
                                    <p:animClr clrSpc="hsl" dir="cw">
                                      <p:cBhvr>
                                        <p:cTn id="24" dur="500" fill="hold"/>
                                        <p:tgtEl>
                                          <p:spTgt spid="4"/>
                                        </p:tgtEl>
                                        <p:attrNameLst>
                                          <p:attrName>fillcolor</p:attrName>
                                        </p:attrNameLst>
                                      </p:cBhvr>
                                      <p:by>
                                        <p:hsl h="7200000" s="0" l="0"/>
                                      </p:by>
                                    </p:animClr>
                                    <p:animClr clrSpc="hsl" dir="cw">
                                      <p:cBhvr>
                                        <p:cTn id="25" dur="500" fill="hold"/>
                                        <p:tgtEl>
                                          <p:spTgt spid="4"/>
                                        </p:tgtEl>
                                        <p:attrNameLst>
                                          <p:attrName>stroke.color</p:attrName>
                                        </p:attrNameLst>
                                      </p:cBhvr>
                                      <p:by>
                                        <p:hsl h="7200000" s="0" l="0"/>
                                      </p:by>
                                    </p:animClr>
                                    <p:set>
                                      <p:cBhvr>
                                        <p:cTn id="26" dur="500" fill="hold"/>
                                        <p:tgtEl>
                                          <p:spTgt spid="4"/>
                                        </p:tgtEl>
                                        <p:attrNameLst>
                                          <p:attrName>fill.type</p:attrName>
                                        </p:attrNameLst>
                                      </p:cBhvr>
                                      <p:to>
                                        <p:strVal val="solid"/>
                                      </p:to>
                                    </p:set>
                                  </p:childTnLst>
                                </p:cTn>
                              </p:par>
                              <p:par>
                                <p:cTn id="27" presetID="1" presetClass="emph" presetSubtype="2" fill="hold" nodeType="with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4"/>
                                        </p:tgtEl>
                                      </p:cBhvr>
                                    </p:animEffect>
                                    <p:anim calcmode="lin" valueType="num">
                                      <p:cBhvr>
                                        <p:cTn id="35" dur="1000"/>
                                        <p:tgtEl>
                                          <p:spTgt spid="4"/>
                                        </p:tgtEl>
                                        <p:attrNameLst>
                                          <p:attrName>ppt_x</p:attrName>
                                        </p:attrNameLst>
                                      </p:cBhvr>
                                      <p:tavLst>
                                        <p:tav tm="0">
                                          <p:val>
                                            <p:strVal val="ppt_x"/>
                                          </p:val>
                                        </p:tav>
                                        <p:tav tm="100000">
                                          <p:val>
                                            <p:strVal val="ppt_x"/>
                                          </p:val>
                                        </p:tav>
                                      </p:tavLst>
                                    </p:anim>
                                    <p:anim calcmode="lin" valueType="num">
                                      <p:cBhvr>
                                        <p:cTn id="36" dur="1000"/>
                                        <p:tgtEl>
                                          <p:spTgt spid="4"/>
                                        </p:tgtEl>
                                        <p:attrNameLst>
                                          <p:attrName>ppt_y</p:attrName>
                                        </p:attrNameLst>
                                      </p:cBhvr>
                                      <p:tavLst>
                                        <p:tav tm="0">
                                          <p:val>
                                            <p:strVal val="ppt_y"/>
                                          </p:val>
                                        </p:tav>
                                        <p:tav tm="100000">
                                          <p:val>
                                            <p:strVal val="ppt_y+.1"/>
                                          </p:val>
                                        </p:tav>
                                      </p:tavLst>
                                    </p:anim>
                                    <p:set>
                                      <p:cBhvr>
                                        <p:cTn id="37" dur="1" fill="hold">
                                          <p:stCondLst>
                                            <p:cond delay="9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5"/>
                                        </p:tgtEl>
                                        <p:attrNameLst>
                                          <p:attrName>style.color</p:attrName>
                                        </p:attrNameLst>
                                      </p:cBhvr>
                                      <p:by>
                                        <p:hsl h="7200000" s="0" l="0"/>
                                      </p:by>
                                    </p:animClr>
                                    <p:animClr clrSpc="hsl" dir="cw">
                                      <p:cBhvr>
                                        <p:cTn id="42" dur="500" fill="hold"/>
                                        <p:tgtEl>
                                          <p:spTgt spid="5"/>
                                        </p:tgtEl>
                                        <p:attrNameLst>
                                          <p:attrName>fillcolor</p:attrName>
                                        </p:attrNameLst>
                                      </p:cBhvr>
                                      <p:by>
                                        <p:hsl h="7200000" s="0" l="0"/>
                                      </p:by>
                                    </p:animClr>
                                    <p:animClr clrSpc="hsl" dir="cw">
                                      <p:cBhvr>
                                        <p:cTn id="43" dur="500" fill="hold"/>
                                        <p:tgtEl>
                                          <p:spTgt spid="5"/>
                                        </p:tgtEl>
                                        <p:attrNameLst>
                                          <p:attrName>stroke.color</p:attrName>
                                        </p:attrNameLst>
                                      </p:cBhvr>
                                      <p:by>
                                        <p:hsl h="7200000" s="0" l="0"/>
                                      </p:by>
                                    </p:animClr>
                                    <p:set>
                                      <p:cBhvr>
                                        <p:cTn id="44" dur="500" fill="hold"/>
                                        <p:tgtEl>
                                          <p:spTgt spid="5"/>
                                        </p:tgtEl>
                                        <p:attrNameLst>
                                          <p:attrName>fill.type</p:attrName>
                                        </p:attrNameLst>
                                      </p:cBhvr>
                                      <p:to>
                                        <p:strVal val="solid"/>
                                      </p:to>
                                    </p:set>
                                  </p:childTnLst>
                                </p:cTn>
                              </p:par>
                              <p:par>
                                <p:cTn id="45" presetID="1" presetClass="emph" presetSubtype="2" fill="hold" nodeType="withEffect">
                                  <p:stCondLst>
                                    <p:cond delay="0"/>
                                  </p:stCondLst>
                                  <p:childTnLst>
                                    <p:animClr clrSpc="rgb" dir="cw">
                                      <p:cBhvr>
                                        <p:cTn id="46" dur="2000" fill="hold"/>
                                        <p:tgtEl>
                                          <p:spTgt spid="5"/>
                                        </p:tgtEl>
                                        <p:attrNameLst>
                                          <p:attrName>fillcolor</p:attrName>
                                        </p:attrNameLst>
                                      </p:cBhvr>
                                      <p:to>
                                        <a:schemeClr val="accent2"/>
                                      </p:to>
                                    </p:animClr>
                                    <p:set>
                                      <p:cBhvr>
                                        <p:cTn id="47" dur="2000" fill="hold"/>
                                        <p:tgtEl>
                                          <p:spTgt spid="5"/>
                                        </p:tgtEl>
                                        <p:attrNameLst>
                                          <p:attrName>fill.type</p:attrName>
                                        </p:attrNameLst>
                                      </p:cBhvr>
                                      <p:to>
                                        <p:strVal val="solid"/>
                                      </p:to>
                                    </p:set>
                                    <p:set>
                                      <p:cBhvr>
                                        <p:cTn id="48" dur="2000" fill="hold"/>
                                        <p:tgtEl>
                                          <p:spTgt spid="5"/>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1" presetClass="emph" presetSubtype="0" fill="hold" grpId="0" nodeType="clickEffect">
                                  <p:stCondLst>
                                    <p:cond delay="0"/>
                                  </p:stCondLst>
                                  <p:childTnLst>
                                    <p:animClr clrSpc="hsl" dir="cw">
                                      <p:cBhvr override="childStyle">
                                        <p:cTn id="57" dur="500" fill="hold"/>
                                        <p:tgtEl>
                                          <p:spTgt spid="6"/>
                                        </p:tgtEl>
                                        <p:attrNameLst>
                                          <p:attrName>style.color</p:attrName>
                                        </p:attrNameLst>
                                      </p:cBhvr>
                                      <p:by>
                                        <p:hsl h="7200000" s="0" l="0"/>
                                      </p:by>
                                    </p:animClr>
                                    <p:animClr clrSpc="hsl" dir="cw">
                                      <p:cBhvr>
                                        <p:cTn id="58" dur="500" fill="hold"/>
                                        <p:tgtEl>
                                          <p:spTgt spid="6"/>
                                        </p:tgtEl>
                                        <p:attrNameLst>
                                          <p:attrName>fillcolor</p:attrName>
                                        </p:attrNameLst>
                                      </p:cBhvr>
                                      <p:by>
                                        <p:hsl h="7200000" s="0" l="0"/>
                                      </p:by>
                                    </p:animClr>
                                    <p:animClr clrSpc="hsl" dir="cw">
                                      <p:cBhvr>
                                        <p:cTn id="59" dur="500" fill="hold"/>
                                        <p:tgtEl>
                                          <p:spTgt spid="6"/>
                                        </p:tgtEl>
                                        <p:attrNameLst>
                                          <p:attrName>stroke.color</p:attrName>
                                        </p:attrNameLst>
                                      </p:cBhvr>
                                      <p:by>
                                        <p:hsl h="7200000" s="0" l="0"/>
                                      </p:by>
                                    </p:animClr>
                                    <p:set>
                                      <p:cBhvr>
                                        <p:cTn id="60" dur="500" fill="hold"/>
                                        <p:tgtEl>
                                          <p:spTgt spid="6"/>
                                        </p:tgtEl>
                                        <p:attrNameLst>
                                          <p:attrName>fill.type</p:attrName>
                                        </p:attrNameLst>
                                      </p:cBhvr>
                                      <p:to>
                                        <p:strVal val="solid"/>
                                      </p:to>
                                    </p:set>
                                  </p:childTnLst>
                                </p:cTn>
                              </p:par>
                              <p:par>
                                <p:cTn id="61" presetID="1" presetClass="emph" presetSubtype="2" fill="hold" nodeType="withEffect">
                                  <p:stCondLst>
                                    <p:cond delay="0"/>
                                  </p:stCondLst>
                                  <p:childTnLst>
                                    <p:animClr clrSpc="rgb" dir="cw">
                                      <p:cBhvr>
                                        <p:cTn id="62" dur="2000" fill="hold"/>
                                        <p:tgtEl>
                                          <p:spTgt spid="6"/>
                                        </p:tgtEl>
                                        <p:attrNameLst>
                                          <p:attrName>fillcolor</p:attrName>
                                        </p:attrNameLst>
                                      </p:cBhvr>
                                      <p:to>
                                        <a:schemeClr val="accent2"/>
                                      </p:to>
                                    </p:animClr>
                                    <p:set>
                                      <p:cBhvr>
                                        <p:cTn id="63" dur="2000" fill="hold"/>
                                        <p:tgtEl>
                                          <p:spTgt spid="6"/>
                                        </p:tgtEl>
                                        <p:attrNameLst>
                                          <p:attrName>fill.type</p:attrName>
                                        </p:attrNameLst>
                                      </p:cBhvr>
                                      <p:to>
                                        <p:strVal val="solid"/>
                                      </p:to>
                                    </p:set>
                                    <p:set>
                                      <p:cBhvr>
                                        <p:cTn id="64" dur="2000" fill="hold"/>
                                        <p:tgtEl>
                                          <p:spTgt spid="6"/>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grpId="1" nodeType="clickEffect">
                                  <p:stCondLst>
                                    <p:cond delay="0"/>
                                  </p:stCondLst>
                                  <p:childTnLst>
                                    <p:animEffect transition="out" filter="fade">
                                      <p:cBhvr>
                                        <p:cTn id="68" dur="1000"/>
                                        <p:tgtEl>
                                          <p:spTgt spid="6"/>
                                        </p:tgtEl>
                                      </p:cBhvr>
                                    </p:animEffect>
                                    <p:anim calcmode="lin" valueType="num">
                                      <p:cBhvr>
                                        <p:cTn id="69" dur="1000"/>
                                        <p:tgtEl>
                                          <p:spTgt spid="6"/>
                                        </p:tgtEl>
                                        <p:attrNameLst>
                                          <p:attrName>ppt_x</p:attrName>
                                        </p:attrNameLst>
                                      </p:cBhvr>
                                      <p:tavLst>
                                        <p:tav tm="0">
                                          <p:val>
                                            <p:strVal val="ppt_x"/>
                                          </p:val>
                                        </p:tav>
                                        <p:tav tm="100000">
                                          <p:val>
                                            <p:strVal val="ppt_x"/>
                                          </p:val>
                                        </p:tav>
                                      </p:tavLst>
                                    </p:anim>
                                    <p:anim calcmode="lin" valueType="num">
                                      <p:cBhvr>
                                        <p:cTn id="70" dur="1000"/>
                                        <p:tgtEl>
                                          <p:spTgt spid="6"/>
                                        </p:tgtEl>
                                        <p:attrNameLst>
                                          <p:attrName>ppt_y</p:attrName>
                                        </p:attrNameLst>
                                      </p:cBhvr>
                                      <p:tavLst>
                                        <p:tav tm="0">
                                          <p:val>
                                            <p:strVal val="ppt_y"/>
                                          </p:val>
                                        </p:tav>
                                        <p:tav tm="100000">
                                          <p:val>
                                            <p:strVal val="ppt_y+.1"/>
                                          </p:val>
                                        </p:tav>
                                      </p:tavLst>
                                    </p:anim>
                                    <p:set>
                                      <p:cBhvr>
                                        <p:cTn id="7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4" grpId="0" animBg="1"/>
      <p:bldP spid="4"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321218" y="3375422"/>
            <a:ext cx="7575042" cy="1986287"/>
          </a:xfrm>
          <a:prstGeom prst="rect">
            <a:avLst/>
          </a:prstGeom>
        </p:spPr>
      </p:pic>
      <p:sp>
        <p:nvSpPr>
          <p:cNvPr id="4" name="Cloud Callout 3"/>
          <p:cNvSpPr/>
          <p:nvPr/>
        </p:nvSpPr>
        <p:spPr>
          <a:xfrm>
            <a:off x="3607339" y="1528340"/>
            <a:ext cx="4500563" cy="15216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43388" y="1853803"/>
            <a:ext cx="3171825" cy="738664"/>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Câu hỏi 1: nêu </a:t>
            </a:r>
            <a:r>
              <a:rPr lang="en-US" sz="2100" dirty="0" smtClean="0">
                <a:latin typeface="Times New Roman" panose="02020603050405020304" pitchFamily="18" charset="0"/>
                <a:cs typeface="Times New Roman" panose="02020603050405020304" pitchFamily="18" charset="0"/>
              </a:rPr>
              <a:t>các bước </a:t>
            </a:r>
            <a:r>
              <a:rPr lang="en-US" sz="2100" dirty="0">
                <a:latin typeface="Times New Roman" panose="02020603050405020304" pitchFamily="18" charset="0"/>
                <a:cs typeface="Times New Roman" panose="02020603050405020304" pitchFamily="18" charset="0"/>
              </a:rPr>
              <a:t>vẽ hình cái ấm tích và cái bát </a:t>
            </a:r>
          </a:p>
        </p:txBody>
      </p:sp>
      <p:pic>
        <p:nvPicPr>
          <p:cNvPr id="8" name="Picture 52" descr="j023413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26301" y="593279"/>
            <a:ext cx="8604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3"/>
          <p:cNvSpPr txBox="1">
            <a:spLocks noChangeArrowheads="1"/>
          </p:cNvSpPr>
          <p:nvPr/>
        </p:nvSpPr>
        <p:spPr bwMode="auto">
          <a:xfrm>
            <a:off x="1926301" y="1496521"/>
            <a:ext cx="2209800" cy="519112"/>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800" dirty="0">
                <a:solidFill>
                  <a:srgbClr val="FF00FF"/>
                </a:solidFill>
                <a:effectLst>
                  <a:outerShdw blurRad="38100" dist="38100" dir="2700000" algn="tl">
                    <a:srgbClr val="C0C0C0"/>
                  </a:outerShdw>
                </a:effectLst>
                <a:latin typeface=".VnHelvetInsH" pitchFamily="34" charset="0"/>
                <a:cs typeface="Arial" pitchFamily="34" charset="0"/>
              </a:rPr>
              <a:t>Time  out</a:t>
            </a:r>
          </a:p>
        </p:txBody>
      </p:sp>
      <p:sp>
        <p:nvSpPr>
          <p:cNvPr id="24" name="Rectangle 23"/>
          <p:cNvSpPr/>
          <p:nvPr/>
        </p:nvSpPr>
        <p:spPr>
          <a:xfrm>
            <a:off x="2929317" y="635593"/>
            <a:ext cx="1032093"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10</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5" name="Rectangle 24"/>
          <p:cNvSpPr/>
          <p:nvPr/>
        </p:nvSpPr>
        <p:spPr>
          <a:xfrm>
            <a:off x="3105917" y="603276"/>
            <a:ext cx="886781"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09</a:t>
            </a:r>
            <a:endParaRPr lang="en-US" dirty="0"/>
          </a:p>
        </p:txBody>
      </p:sp>
      <p:sp>
        <p:nvSpPr>
          <p:cNvPr id="26" name="Rectangle 25"/>
          <p:cNvSpPr/>
          <p:nvPr/>
        </p:nvSpPr>
        <p:spPr>
          <a:xfrm>
            <a:off x="2995355" y="786666"/>
            <a:ext cx="1043049"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08</a:t>
            </a:r>
            <a:endParaRPr lang="en-US" dirty="0"/>
          </a:p>
        </p:txBody>
      </p:sp>
      <p:sp>
        <p:nvSpPr>
          <p:cNvPr id="27" name="Rectangle 26"/>
          <p:cNvSpPr/>
          <p:nvPr/>
        </p:nvSpPr>
        <p:spPr>
          <a:xfrm>
            <a:off x="2960605" y="700164"/>
            <a:ext cx="920789" cy="936777"/>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07</a:t>
            </a:r>
            <a:endParaRPr lang="en-US" dirty="0"/>
          </a:p>
        </p:txBody>
      </p:sp>
      <p:sp>
        <p:nvSpPr>
          <p:cNvPr id="28" name="Rectangle 27"/>
          <p:cNvSpPr/>
          <p:nvPr/>
        </p:nvSpPr>
        <p:spPr>
          <a:xfrm>
            <a:off x="3023041" y="404167"/>
            <a:ext cx="943616"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06</a:t>
            </a:r>
            <a:endParaRPr lang="en-US" dirty="0"/>
          </a:p>
        </p:txBody>
      </p:sp>
      <p:sp>
        <p:nvSpPr>
          <p:cNvPr id="29" name="Rectangle 28"/>
          <p:cNvSpPr/>
          <p:nvPr/>
        </p:nvSpPr>
        <p:spPr>
          <a:xfrm>
            <a:off x="3088928" y="404167"/>
            <a:ext cx="972862"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05</a:t>
            </a:r>
            <a:endParaRPr lang="en-US" dirty="0"/>
          </a:p>
        </p:txBody>
      </p:sp>
      <p:sp>
        <p:nvSpPr>
          <p:cNvPr id="30" name="Rectangle 29"/>
          <p:cNvSpPr/>
          <p:nvPr/>
        </p:nvSpPr>
        <p:spPr>
          <a:xfrm>
            <a:off x="2972529" y="639804"/>
            <a:ext cx="984369"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04</a:t>
            </a:r>
            <a:endParaRPr lang="en-US" dirty="0"/>
          </a:p>
        </p:txBody>
      </p:sp>
      <p:sp>
        <p:nvSpPr>
          <p:cNvPr id="31" name="Rectangle 30"/>
          <p:cNvSpPr/>
          <p:nvPr/>
        </p:nvSpPr>
        <p:spPr>
          <a:xfrm>
            <a:off x="2943736" y="404167"/>
            <a:ext cx="984369"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03</a:t>
            </a:r>
            <a:endParaRPr lang="en-US" dirty="0"/>
          </a:p>
        </p:txBody>
      </p:sp>
      <p:sp>
        <p:nvSpPr>
          <p:cNvPr id="32" name="Rectangle 31"/>
          <p:cNvSpPr/>
          <p:nvPr/>
        </p:nvSpPr>
        <p:spPr>
          <a:xfrm>
            <a:off x="2931029" y="404167"/>
            <a:ext cx="984369"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02</a:t>
            </a:r>
            <a:endParaRPr lang="en-US" dirty="0"/>
          </a:p>
        </p:txBody>
      </p:sp>
      <p:sp>
        <p:nvSpPr>
          <p:cNvPr id="33" name="Rectangle 32"/>
          <p:cNvSpPr/>
          <p:nvPr/>
        </p:nvSpPr>
        <p:spPr>
          <a:xfrm>
            <a:off x="2859237" y="593279"/>
            <a:ext cx="943616" cy="923330"/>
          </a:xfrm>
          <a:prstGeom prst="rect">
            <a:avLst/>
          </a:prstGeom>
        </p:spPr>
        <p:txBody>
          <a:bodyPr wrap="square">
            <a:spAutoFit/>
          </a:bodyPr>
          <a:lstStyle/>
          <a:p>
            <a:r>
              <a:rPr lang="en-US" sz="5400" b="1" dirty="0" smtClean="0">
                <a:ln w="22225">
                  <a:solidFill>
                    <a:srgbClr val="ED7D31"/>
                  </a:solidFill>
                  <a:prstDash val="solid"/>
                </a:ln>
                <a:solidFill>
                  <a:srgbClr val="ED7D31">
                    <a:lumMod val="40000"/>
                    <a:lumOff val="60000"/>
                  </a:srgbClr>
                </a:solidFill>
              </a:rPr>
              <a:t>01</a:t>
            </a:r>
            <a:endParaRPr lang="en-US" dirty="0"/>
          </a:p>
        </p:txBody>
      </p:sp>
      <p:sp>
        <p:nvSpPr>
          <p:cNvPr id="2" name="Up Arrow 1">
            <a:hlinkClick r:id="rId6" action="ppaction://hlinksldjump"/>
          </p:cNvPr>
          <p:cNvSpPr/>
          <p:nvPr/>
        </p:nvSpPr>
        <p:spPr>
          <a:xfrm>
            <a:off x="1102659" y="5361709"/>
            <a:ext cx="1129553" cy="1281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4720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35" presetClass="emph" presetSubtype="0" fill="hold" nodeType="afterEffect">
                                  <p:stCondLst>
                                    <p:cond delay="0"/>
                                  </p:stCondLst>
                                  <p:childTnLst>
                                    <p:anim calcmode="discrete" valueType="str">
                                      <p:cBhvr>
                                        <p:cTn id="15" dur="1000" fill="hold"/>
                                        <p:tgtEl>
                                          <p:spTgt spid="8"/>
                                        </p:tgtEl>
                                        <p:attrNameLst>
                                          <p:attrName>style.visibility</p:attrName>
                                        </p:attrNameLst>
                                      </p:cBhvr>
                                      <p:tavLst>
                                        <p:tav tm="0">
                                          <p:val>
                                            <p:strVal val="hidden"/>
                                          </p:val>
                                        </p:tav>
                                        <p:tav tm="50000">
                                          <p:val>
                                            <p:strVal val="visible"/>
                                          </p:val>
                                        </p:tav>
                                      </p:tavLst>
                                    </p:anim>
                                  </p:childTnLst>
                                </p:cTn>
                              </p:par>
                              <p:par>
                                <p:cTn id="16" presetID="26" presetClass="emph" presetSubtype="0" repeatCount="3000" fill="hold" nodeType="with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5" fill="hold">
                            <p:stCondLst>
                              <p:cond delay="2500"/>
                            </p:stCondLst>
                            <p:childTnLst>
                              <p:par>
                                <p:cTn id="26" presetID="10" presetClass="exit" presetSubtype="0" fill="hold" grpId="1" nodeType="after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3500"/>
                            </p:stCondLst>
                            <p:childTnLst>
                              <p:par>
                                <p:cTn id="34" presetID="42" presetClass="exit" presetSubtype="0" fill="hold" grpId="1" nodeType="afterEffect">
                                  <p:stCondLst>
                                    <p:cond delay="0"/>
                                  </p:stCondLst>
                                  <p:childTnLst>
                                    <p:animEffect transition="out" filter="fade">
                                      <p:cBhvr>
                                        <p:cTn id="35" dur="1000"/>
                                        <p:tgtEl>
                                          <p:spTgt spid="25"/>
                                        </p:tgtEl>
                                      </p:cBhvr>
                                    </p:animEffect>
                                    <p:anim calcmode="lin" valueType="num">
                                      <p:cBhvr>
                                        <p:cTn id="36" dur="1000"/>
                                        <p:tgtEl>
                                          <p:spTgt spid="25"/>
                                        </p:tgtEl>
                                        <p:attrNameLst>
                                          <p:attrName>ppt_x</p:attrName>
                                        </p:attrNameLst>
                                      </p:cBhvr>
                                      <p:tavLst>
                                        <p:tav tm="0">
                                          <p:val>
                                            <p:strVal val="ppt_x"/>
                                          </p:val>
                                        </p:tav>
                                        <p:tav tm="100000">
                                          <p:val>
                                            <p:strVal val="ppt_x"/>
                                          </p:val>
                                        </p:tav>
                                      </p:tavLst>
                                    </p:anim>
                                    <p:anim calcmode="lin" valueType="num">
                                      <p:cBhvr>
                                        <p:cTn id="37" dur="1000"/>
                                        <p:tgtEl>
                                          <p:spTgt spid="25"/>
                                        </p:tgtEl>
                                        <p:attrNameLst>
                                          <p:attrName>ppt_y</p:attrName>
                                        </p:attrNameLst>
                                      </p:cBhvr>
                                      <p:tavLst>
                                        <p:tav tm="0">
                                          <p:val>
                                            <p:strVal val="ppt_y"/>
                                          </p:val>
                                        </p:tav>
                                        <p:tav tm="100000">
                                          <p:val>
                                            <p:strVal val="ppt_y+.1"/>
                                          </p:val>
                                        </p:tav>
                                      </p:tavLst>
                                    </p:anim>
                                    <p:set>
                                      <p:cBhvr>
                                        <p:cTn id="38" dur="1" fill="hold">
                                          <p:stCondLst>
                                            <p:cond delay="999"/>
                                          </p:stCondLst>
                                        </p:cTn>
                                        <p:tgtEl>
                                          <p:spTgt spid="25"/>
                                        </p:tgtEl>
                                        <p:attrNameLst>
                                          <p:attrName>style.visibility</p:attrName>
                                        </p:attrNameLst>
                                      </p:cBhvr>
                                      <p:to>
                                        <p:strVal val="hidden"/>
                                      </p:to>
                                    </p:set>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5000"/>
                            </p:stCondLst>
                            <p:childTnLst>
                              <p:par>
                                <p:cTn id="44" presetID="42" presetClass="exit" presetSubtype="0" fill="hold" grpId="1" nodeType="afterEffect">
                                  <p:stCondLst>
                                    <p:cond delay="0"/>
                                  </p:stCondLst>
                                  <p:childTnLst>
                                    <p:animEffect transition="out" filter="fade">
                                      <p:cBhvr>
                                        <p:cTn id="45" dur="500"/>
                                        <p:tgtEl>
                                          <p:spTgt spid="26"/>
                                        </p:tgtEl>
                                      </p:cBhvr>
                                    </p:animEffect>
                                    <p:anim calcmode="lin" valueType="num">
                                      <p:cBhvr>
                                        <p:cTn id="46" dur="500"/>
                                        <p:tgtEl>
                                          <p:spTgt spid="26"/>
                                        </p:tgtEl>
                                        <p:attrNameLst>
                                          <p:attrName>ppt_x</p:attrName>
                                        </p:attrNameLst>
                                      </p:cBhvr>
                                      <p:tavLst>
                                        <p:tav tm="0">
                                          <p:val>
                                            <p:strVal val="ppt_x"/>
                                          </p:val>
                                        </p:tav>
                                        <p:tav tm="100000">
                                          <p:val>
                                            <p:strVal val="ppt_x"/>
                                          </p:val>
                                        </p:tav>
                                      </p:tavLst>
                                    </p:anim>
                                    <p:anim calcmode="lin" valueType="num">
                                      <p:cBhvr>
                                        <p:cTn id="47" dur="500"/>
                                        <p:tgtEl>
                                          <p:spTgt spid="26"/>
                                        </p:tgtEl>
                                        <p:attrNameLst>
                                          <p:attrName>ppt_y</p:attrName>
                                        </p:attrNameLst>
                                      </p:cBhvr>
                                      <p:tavLst>
                                        <p:tav tm="0">
                                          <p:val>
                                            <p:strVal val="ppt_y"/>
                                          </p:val>
                                        </p:tav>
                                        <p:tav tm="100000">
                                          <p:val>
                                            <p:strVal val="ppt_y+.1"/>
                                          </p:val>
                                        </p:tav>
                                      </p:tavLst>
                                    </p:anim>
                                    <p:set>
                                      <p:cBhvr>
                                        <p:cTn id="48"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6000"/>
                            </p:stCondLst>
                            <p:childTnLst>
                              <p:par>
                                <p:cTn id="54" presetID="42" presetClass="exit" presetSubtype="0" fill="hold" grpId="1" nodeType="afterEffect">
                                  <p:stCondLst>
                                    <p:cond delay="0"/>
                                  </p:stCondLst>
                                  <p:childTnLst>
                                    <p:animEffect transition="out" filter="fade">
                                      <p:cBhvr>
                                        <p:cTn id="55" dur="1000"/>
                                        <p:tgtEl>
                                          <p:spTgt spid="27"/>
                                        </p:tgtEl>
                                      </p:cBhvr>
                                    </p:animEffect>
                                    <p:anim calcmode="lin" valueType="num">
                                      <p:cBhvr>
                                        <p:cTn id="56" dur="1000"/>
                                        <p:tgtEl>
                                          <p:spTgt spid="27"/>
                                        </p:tgtEl>
                                        <p:attrNameLst>
                                          <p:attrName>ppt_x</p:attrName>
                                        </p:attrNameLst>
                                      </p:cBhvr>
                                      <p:tavLst>
                                        <p:tav tm="0">
                                          <p:val>
                                            <p:strVal val="ppt_x"/>
                                          </p:val>
                                        </p:tav>
                                        <p:tav tm="100000">
                                          <p:val>
                                            <p:strVal val="ppt_x"/>
                                          </p:val>
                                        </p:tav>
                                      </p:tavLst>
                                    </p:anim>
                                    <p:anim calcmode="lin" valueType="num">
                                      <p:cBhvr>
                                        <p:cTn id="57" dur="1000"/>
                                        <p:tgtEl>
                                          <p:spTgt spid="27"/>
                                        </p:tgtEl>
                                        <p:attrNameLst>
                                          <p:attrName>ppt_y</p:attrName>
                                        </p:attrNameLst>
                                      </p:cBhvr>
                                      <p:tavLst>
                                        <p:tav tm="0">
                                          <p:val>
                                            <p:strVal val="ppt_y"/>
                                          </p:val>
                                        </p:tav>
                                        <p:tav tm="100000">
                                          <p:val>
                                            <p:strVal val="ppt_y+.1"/>
                                          </p:val>
                                        </p:tav>
                                      </p:tavLst>
                                    </p:anim>
                                    <p:set>
                                      <p:cBhvr>
                                        <p:cTn id="58" dur="1" fill="hold">
                                          <p:stCondLst>
                                            <p:cond delay="999"/>
                                          </p:stCondLst>
                                        </p:cTn>
                                        <p:tgtEl>
                                          <p:spTgt spid="27"/>
                                        </p:tgtEl>
                                        <p:attrNameLst>
                                          <p:attrName>style.visibility</p:attrName>
                                        </p:attrNameLst>
                                      </p:cBhvr>
                                      <p:to>
                                        <p:strVal val="hidden"/>
                                      </p:to>
                                    </p:set>
                                  </p:childTnLst>
                                </p:cTn>
                              </p:par>
                            </p:childTnLst>
                          </p:cTn>
                        </p:par>
                        <p:par>
                          <p:cTn id="59" fill="hold">
                            <p:stCondLst>
                              <p:cond delay="7000"/>
                            </p:stCondLst>
                            <p:childTnLst>
                              <p:par>
                                <p:cTn id="60" presetID="2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7500"/>
                            </p:stCondLst>
                            <p:childTnLst>
                              <p:par>
                                <p:cTn id="64" presetID="42" presetClass="exit" presetSubtype="0" fill="hold" grpId="1" nodeType="afterEffect">
                                  <p:stCondLst>
                                    <p:cond delay="0"/>
                                  </p:stCondLst>
                                  <p:childTnLst>
                                    <p:animEffect transition="out" filter="fade">
                                      <p:cBhvr>
                                        <p:cTn id="65" dur="1000"/>
                                        <p:tgtEl>
                                          <p:spTgt spid="28"/>
                                        </p:tgtEl>
                                      </p:cBhvr>
                                    </p:animEffect>
                                    <p:anim calcmode="lin" valueType="num">
                                      <p:cBhvr>
                                        <p:cTn id="66" dur="1000"/>
                                        <p:tgtEl>
                                          <p:spTgt spid="28"/>
                                        </p:tgtEl>
                                        <p:attrNameLst>
                                          <p:attrName>ppt_x</p:attrName>
                                        </p:attrNameLst>
                                      </p:cBhvr>
                                      <p:tavLst>
                                        <p:tav tm="0">
                                          <p:val>
                                            <p:strVal val="ppt_x"/>
                                          </p:val>
                                        </p:tav>
                                        <p:tav tm="100000">
                                          <p:val>
                                            <p:strVal val="ppt_x"/>
                                          </p:val>
                                        </p:tav>
                                      </p:tavLst>
                                    </p:anim>
                                    <p:anim calcmode="lin" valueType="num">
                                      <p:cBhvr>
                                        <p:cTn id="67" dur="1000"/>
                                        <p:tgtEl>
                                          <p:spTgt spid="28"/>
                                        </p:tgtEl>
                                        <p:attrNameLst>
                                          <p:attrName>ppt_y</p:attrName>
                                        </p:attrNameLst>
                                      </p:cBhvr>
                                      <p:tavLst>
                                        <p:tav tm="0">
                                          <p:val>
                                            <p:strVal val="ppt_y"/>
                                          </p:val>
                                        </p:tav>
                                        <p:tav tm="100000">
                                          <p:val>
                                            <p:strVal val="ppt_y+.1"/>
                                          </p:val>
                                        </p:tav>
                                      </p:tavLst>
                                    </p:anim>
                                    <p:set>
                                      <p:cBhvr>
                                        <p:cTn id="68" dur="1" fill="hold">
                                          <p:stCondLst>
                                            <p:cond delay="999"/>
                                          </p:stCondLst>
                                        </p:cTn>
                                        <p:tgtEl>
                                          <p:spTgt spid="28"/>
                                        </p:tgtEl>
                                        <p:attrNameLst>
                                          <p:attrName>style.visibility</p:attrName>
                                        </p:attrNameLst>
                                      </p:cBhvr>
                                      <p:to>
                                        <p:strVal val="hidden"/>
                                      </p:to>
                                    </p:set>
                                  </p:childTnLst>
                                </p:cTn>
                              </p:par>
                            </p:childTnLst>
                          </p:cTn>
                        </p:par>
                        <p:par>
                          <p:cTn id="69" fill="hold">
                            <p:stCondLst>
                              <p:cond delay="8500"/>
                            </p:stCondLst>
                            <p:childTnLst>
                              <p:par>
                                <p:cTn id="70" presetID="2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9000"/>
                            </p:stCondLst>
                            <p:childTnLst>
                              <p:par>
                                <p:cTn id="74" presetID="42" presetClass="exit" presetSubtype="0" fill="hold" grpId="1" nodeType="afterEffect">
                                  <p:stCondLst>
                                    <p:cond delay="0"/>
                                  </p:stCondLst>
                                  <p:childTnLst>
                                    <p:animEffect transition="out" filter="fade">
                                      <p:cBhvr>
                                        <p:cTn id="75" dur="1000"/>
                                        <p:tgtEl>
                                          <p:spTgt spid="29"/>
                                        </p:tgtEl>
                                      </p:cBhvr>
                                    </p:animEffect>
                                    <p:anim calcmode="lin" valueType="num">
                                      <p:cBhvr>
                                        <p:cTn id="76" dur="1000"/>
                                        <p:tgtEl>
                                          <p:spTgt spid="29"/>
                                        </p:tgtEl>
                                        <p:attrNameLst>
                                          <p:attrName>ppt_x</p:attrName>
                                        </p:attrNameLst>
                                      </p:cBhvr>
                                      <p:tavLst>
                                        <p:tav tm="0">
                                          <p:val>
                                            <p:strVal val="ppt_x"/>
                                          </p:val>
                                        </p:tav>
                                        <p:tav tm="100000">
                                          <p:val>
                                            <p:strVal val="ppt_x"/>
                                          </p:val>
                                        </p:tav>
                                      </p:tavLst>
                                    </p:anim>
                                    <p:anim calcmode="lin" valueType="num">
                                      <p:cBhvr>
                                        <p:cTn id="77" dur="1000"/>
                                        <p:tgtEl>
                                          <p:spTgt spid="29"/>
                                        </p:tgtEl>
                                        <p:attrNameLst>
                                          <p:attrName>ppt_y</p:attrName>
                                        </p:attrNameLst>
                                      </p:cBhvr>
                                      <p:tavLst>
                                        <p:tav tm="0">
                                          <p:val>
                                            <p:strVal val="ppt_y"/>
                                          </p:val>
                                        </p:tav>
                                        <p:tav tm="100000">
                                          <p:val>
                                            <p:strVal val="ppt_y+.1"/>
                                          </p:val>
                                        </p:tav>
                                      </p:tavLst>
                                    </p:anim>
                                    <p:set>
                                      <p:cBhvr>
                                        <p:cTn id="78" dur="1" fill="hold">
                                          <p:stCondLst>
                                            <p:cond delay="999"/>
                                          </p:stCondLst>
                                        </p:cTn>
                                        <p:tgtEl>
                                          <p:spTgt spid="29"/>
                                        </p:tgtEl>
                                        <p:attrNameLst>
                                          <p:attrName>style.visibility</p:attrName>
                                        </p:attrNameLst>
                                      </p:cBhvr>
                                      <p:to>
                                        <p:strVal val="hidden"/>
                                      </p:to>
                                    </p:set>
                                  </p:childTnLst>
                                </p:cTn>
                              </p:par>
                            </p:childTnLst>
                          </p:cTn>
                        </p:par>
                        <p:par>
                          <p:cTn id="79" fill="hold">
                            <p:stCondLst>
                              <p:cond delay="10000"/>
                            </p:stCondLst>
                            <p:childTnLst>
                              <p:par>
                                <p:cTn id="80" presetID="22" presetClass="entr" presetSubtype="4"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3" fill="hold">
                            <p:stCondLst>
                              <p:cond delay="10500"/>
                            </p:stCondLst>
                            <p:childTnLst>
                              <p:par>
                                <p:cTn id="84" presetID="42" presetClass="exit" presetSubtype="0" fill="hold" grpId="1" nodeType="afterEffect">
                                  <p:stCondLst>
                                    <p:cond delay="0"/>
                                  </p:stCondLst>
                                  <p:childTnLst>
                                    <p:animEffect transition="out" filter="fade">
                                      <p:cBhvr>
                                        <p:cTn id="85" dur="1000"/>
                                        <p:tgtEl>
                                          <p:spTgt spid="30"/>
                                        </p:tgtEl>
                                      </p:cBhvr>
                                    </p:animEffect>
                                    <p:anim calcmode="lin" valueType="num">
                                      <p:cBhvr>
                                        <p:cTn id="86" dur="1000"/>
                                        <p:tgtEl>
                                          <p:spTgt spid="30"/>
                                        </p:tgtEl>
                                        <p:attrNameLst>
                                          <p:attrName>ppt_x</p:attrName>
                                        </p:attrNameLst>
                                      </p:cBhvr>
                                      <p:tavLst>
                                        <p:tav tm="0">
                                          <p:val>
                                            <p:strVal val="ppt_x"/>
                                          </p:val>
                                        </p:tav>
                                        <p:tav tm="100000">
                                          <p:val>
                                            <p:strVal val="ppt_x"/>
                                          </p:val>
                                        </p:tav>
                                      </p:tavLst>
                                    </p:anim>
                                    <p:anim calcmode="lin" valueType="num">
                                      <p:cBhvr>
                                        <p:cTn id="87" dur="1000"/>
                                        <p:tgtEl>
                                          <p:spTgt spid="30"/>
                                        </p:tgtEl>
                                        <p:attrNameLst>
                                          <p:attrName>ppt_y</p:attrName>
                                        </p:attrNameLst>
                                      </p:cBhvr>
                                      <p:tavLst>
                                        <p:tav tm="0">
                                          <p:val>
                                            <p:strVal val="ppt_y"/>
                                          </p:val>
                                        </p:tav>
                                        <p:tav tm="100000">
                                          <p:val>
                                            <p:strVal val="ppt_y+.1"/>
                                          </p:val>
                                        </p:tav>
                                      </p:tavLst>
                                    </p:anim>
                                    <p:set>
                                      <p:cBhvr>
                                        <p:cTn id="88" dur="1" fill="hold">
                                          <p:stCondLst>
                                            <p:cond delay="999"/>
                                          </p:stCondLst>
                                        </p:cTn>
                                        <p:tgtEl>
                                          <p:spTgt spid="30"/>
                                        </p:tgtEl>
                                        <p:attrNameLst>
                                          <p:attrName>style.visibility</p:attrName>
                                        </p:attrNameLst>
                                      </p:cBhvr>
                                      <p:to>
                                        <p:strVal val="hidden"/>
                                      </p:to>
                                    </p:set>
                                  </p:childTnLst>
                                </p:cTn>
                              </p:par>
                            </p:childTnLst>
                          </p:cTn>
                        </p:par>
                        <p:par>
                          <p:cTn id="89" fill="hold">
                            <p:stCondLst>
                              <p:cond delay="11500"/>
                            </p:stCondLst>
                            <p:childTnLst>
                              <p:par>
                                <p:cTn id="90" presetID="22" presetClass="entr" presetSubtype="4"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12000"/>
                            </p:stCondLst>
                            <p:childTnLst>
                              <p:par>
                                <p:cTn id="94" presetID="42" presetClass="exit" presetSubtype="0" fill="hold" grpId="1" nodeType="afterEffect">
                                  <p:stCondLst>
                                    <p:cond delay="0"/>
                                  </p:stCondLst>
                                  <p:childTnLst>
                                    <p:animEffect transition="out" filter="fade">
                                      <p:cBhvr>
                                        <p:cTn id="95" dur="1000"/>
                                        <p:tgtEl>
                                          <p:spTgt spid="31"/>
                                        </p:tgtEl>
                                      </p:cBhvr>
                                    </p:animEffect>
                                    <p:anim calcmode="lin" valueType="num">
                                      <p:cBhvr>
                                        <p:cTn id="96" dur="1000"/>
                                        <p:tgtEl>
                                          <p:spTgt spid="31"/>
                                        </p:tgtEl>
                                        <p:attrNameLst>
                                          <p:attrName>ppt_x</p:attrName>
                                        </p:attrNameLst>
                                      </p:cBhvr>
                                      <p:tavLst>
                                        <p:tav tm="0">
                                          <p:val>
                                            <p:strVal val="ppt_x"/>
                                          </p:val>
                                        </p:tav>
                                        <p:tav tm="100000">
                                          <p:val>
                                            <p:strVal val="ppt_x"/>
                                          </p:val>
                                        </p:tav>
                                      </p:tavLst>
                                    </p:anim>
                                    <p:anim calcmode="lin" valueType="num">
                                      <p:cBhvr>
                                        <p:cTn id="97" dur="1000"/>
                                        <p:tgtEl>
                                          <p:spTgt spid="31"/>
                                        </p:tgtEl>
                                        <p:attrNameLst>
                                          <p:attrName>ppt_y</p:attrName>
                                        </p:attrNameLst>
                                      </p:cBhvr>
                                      <p:tavLst>
                                        <p:tav tm="0">
                                          <p:val>
                                            <p:strVal val="ppt_y"/>
                                          </p:val>
                                        </p:tav>
                                        <p:tav tm="100000">
                                          <p:val>
                                            <p:strVal val="ppt_y+.1"/>
                                          </p:val>
                                        </p:tav>
                                      </p:tavLst>
                                    </p:anim>
                                    <p:set>
                                      <p:cBhvr>
                                        <p:cTn id="98" dur="1" fill="hold">
                                          <p:stCondLst>
                                            <p:cond delay="999"/>
                                          </p:stCondLst>
                                        </p:cTn>
                                        <p:tgtEl>
                                          <p:spTgt spid="31"/>
                                        </p:tgtEl>
                                        <p:attrNameLst>
                                          <p:attrName>style.visibility</p:attrName>
                                        </p:attrNameLst>
                                      </p:cBhvr>
                                      <p:to>
                                        <p:strVal val="hidden"/>
                                      </p:to>
                                    </p:set>
                                  </p:childTnLst>
                                </p:cTn>
                              </p:par>
                            </p:childTnLst>
                          </p:cTn>
                        </p:par>
                        <p:par>
                          <p:cTn id="99" fill="hold">
                            <p:stCondLst>
                              <p:cond delay="13000"/>
                            </p:stCondLst>
                            <p:childTnLst>
                              <p:par>
                                <p:cTn id="100" presetID="22" presetClass="entr" presetSubtype="4"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down)">
                                      <p:cBhvr>
                                        <p:cTn id="102" dur="500"/>
                                        <p:tgtEl>
                                          <p:spTgt spid="32"/>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3" fill="hold">
                            <p:stCondLst>
                              <p:cond delay="13500"/>
                            </p:stCondLst>
                            <p:childTnLst>
                              <p:par>
                                <p:cTn id="104" presetID="42" presetClass="exit" presetSubtype="0" fill="hold" grpId="1" nodeType="afterEffect">
                                  <p:stCondLst>
                                    <p:cond delay="0"/>
                                  </p:stCondLst>
                                  <p:childTnLst>
                                    <p:animEffect transition="out" filter="fade">
                                      <p:cBhvr>
                                        <p:cTn id="105" dur="1000"/>
                                        <p:tgtEl>
                                          <p:spTgt spid="32"/>
                                        </p:tgtEl>
                                      </p:cBhvr>
                                    </p:animEffect>
                                    <p:anim calcmode="lin" valueType="num">
                                      <p:cBhvr>
                                        <p:cTn id="106" dur="1000"/>
                                        <p:tgtEl>
                                          <p:spTgt spid="32"/>
                                        </p:tgtEl>
                                        <p:attrNameLst>
                                          <p:attrName>ppt_x</p:attrName>
                                        </p:attrNameLst>
                                      </p:cBhvr>
                                      <p:tavLst>
                                        <p:tav tm="0">
                                          <p:val>
                                            <p:strVal val="ppt_x"/>
                                          </p:val>
                                        </p:tav>
                                        <p:tav tm="100000">
                                          <p:val>
                                            <p:strVal val="ppt_x"/>
                                          </p:val>
                                        </p:tav>
                                      </p:tavLst>
                                    </p:anim>
                                    <p:anim calcmode="lin" valueType="num">
                                      <p:cBhvr>
                                        <p:cTn id="107" dur="1000"/>
                                        <p:tgtEl>
                                          <p:spTgt spid="32"/>
                                        </p:tgtEl>
                                        <p:attrNameLst>
                                          <p:attrName>ppt_y</p:attrName>
                                        </p:attrNameLst>
                                      </p:cBhvr>
                                      <p:tavLst>
                                        <p:tav tm="0">
                                          <p:val>
                                            <p:strVal val="ppt_y"/>
                                          </p:val>
                                        </p:tav>
                                        <p:tav tm="100000">
                                          <p:val>
                                            <p:strVal val="ppt_y+.1"/>
                                          </p:val>
                                        </p:tav>
                                      </p:tavLst>
                                    </p:anim>
                                    <p:set>
                                      <p:cBhvr>
                                        <p:cTn id="108" dur="1" fill="hold">
                                          <p:stCondLst>
                                            <p:cond delay="999"/>
                                          </p:stCondLst>
                                        </p:cTn>
                                        <p:tgtEl>
                                          <p:spTgt spid="32"/>
                                        </p:tgtEl>
                                        <p:attrNameLst>
                                          <p:attrName>style.visibility</p:attrName>
                                        </p:attrNameLst>
                                      </p:cBhvr>
                                      <p:to>
                                        <p:strVal val="hidden"/>
                                      </p:to>
                                    </p:set>
                                  </p:childTnLst>
                                </p:cTn>
                              </p:par>
                            </p:childTnLst>
                          </p:cTn>
                        </p:par>
                        <p:par>
                          <p:cTn id="109" fill="hold">
                            <p:stCondLst>
                              <p:cond delay="14500"/>
                            </p:stCondLst>
                            <p:childTnLst>
                              <p:par>
                                <p:cTn id="110" presetID="22" presetClass="entr" presetSubtype="4"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down)">
                                      <p:cBhvr>
                                        <p:cTn id="112" dur="500"/>
                                        <p:tgtEl>
                                          <p:spTgt spid="33"/>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15000"/>
                            </p:stCondLst>
                            <p:childTnLst>
                              <p:par>
                                <p:cTn id="114" presetID="42" presetClass="exit" presetSubtype="0" fill="hold" grpId="1" nodeType="afterEffect">
                                  <p:stCondLst>
                                    <p:cond delay="0"/>
                                  </p:stCondLst>
                                  <p:childTnLst>
                                    <p:animEffect transition="out" filter="fade">
                                      <p:cBhvr>
                                        <p:cTn id="115" dur="1000"/>
                                        <p:tgtEl>
                                          <p:spTgt spid="33"/>
                                        </p:tgtEl>
                                      </p:cBhvr>
                                    </p:animEffect>
                                    <p:anim calcmode="lin" valueType="num">
                                      <p:cBhvr>
                                        <p:cTn id="116" dur="1000"/>
                                        <p:tgtEl>
                                          <p:spTgt spid="33"/>
                                        </p:tgtEl>
                                        <p:attrNameLst>
                                          <p:attrName>ppt_x</p:attrName>
                                        </p:attrNameLst>
                                      </p:cBhvr>
                                      <p:tavLst>
                                        <p:tav tm="0">
                                          <p:val>
                                            <p:strVal val="ppt_x"/>
                                          </p:val>
                                        </p:tav>
                                        <p:tav tm="100000">
                                          <p:val>
                                            <p:strVal val="ppt_x"/>
                                          </p:val>
                                        </p:tav>
                                      </p:tavLst>
                                    </p:anim>
                                    <p:anim calcmode="lin" valueType="num">
                                      <p:cBhvr>
                                        <p:cTn id="117" dur="1000"/>
                                        <p:tgtEl>
                                          <p:spTgt spid="33"/>
                                        </p:tgtEl>
                                        <p:attrNameLst>
                                          <p:attrName>ppt_y</p:attrName>
                                        </p:attrNameLst>
                                      </p:cBhvr>
                                      <p:tavLst>
                                        <p:tav tm="0">
                                          <p:val>
                                            <p:strVal val="ppt_y"/>
                                          </p:val>
                                        </p:tav>
                                        <p:tav tm="100000">
                                          <p:val>
                                            <p:strVal val="ppt_y+.1"/>
                                          </p:val>
                                        </p:tav>
                                      </p:tavLst>
                                    </p:anim>
                                    <p:set>
                                      <p:cBhvr>
                                        <p:cTn id="118" dur="1" fill="hold">
                                          <p:stCondLst>
                                            <p:cond delay="999"/>
                                          </p:stCondLst>
                                        </p:cTn>
                                        <p:tgtEl>
                                          <p:spTgt spid="33"/>
                                        </p:tgtEl>
                                        <p:attrNameLst>
                                          <p:attrName>style.visibility</p:attrName>
                                        </p:attrNameLst>
                                      </p:cBhvr>
                                      <p:to>
                                        <p:strVal val="hidden"/>
                                      </p:to>
                                    </p:set>
                                  </p:childTnLst>
                                </p:cTn>
                              </p:par>
                              <p:par>
                                <p:cTn id="119" presetID="9" presetClass="entr" presetSubtype="0" fill="hold" nodeType="withEffect">
                                  <p:stCondLst>
                                    <p:cond delay="0"/>
                                  </p:stCondLst>
                                  <p:iterate type="lt">
                                    <p:tmPct val="0"/>
                                  </p:iterate>
                                  <p:childTnLst>
                                    <p:set>
                                      <p:cBhvr>
                                        <p:cTn id="120" dur="1" fill="hold">
                                          <p:stCondLst>
                                            <p:cond delay="0"/>
                                          </p:stCondLst>
                                        </p:cTn>
                                        <p:tgtEl>
                                          <p:spTgt spid="9"/>
                                        </p:tgtEl>
                                        <p:attrNameLst>
                                          <p:attrName>style.visibility</p:attrName>
                                        </p:attrNameLst>
                                      </p:cBhvr>
                                      <p:to>
                                        <p:strVal val="visible"/>
                                      </p:to>
                                    </p:set>
                                    <p:animEffect transition="in" filter="dissolve">
                                      <p:cBhvr>
                                        <p:cTn id="121" dur="500"/>
                                        <p:tgtEl>
                                          <p:spTgt spid="9"/>
                                        </p:tgtEl>
                                      </p:cBhvr>
                                    </p:animEffect>
                                  </p:childTnLst>
                                  <p:subTnLst>
                                    <p:audio>
                                      <p:cMediaNode>
                                        <p:cTn display="0" masterRel="sameClick">
                                          <p:stCondLst>
                                            <p:cond evt="begin" delay="0">
                                              <p:tn val="11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ieucapximalulu91.files.wordpress.com/2012/03/hn26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57200"/>
            <a:ext cx="9753600" cy="7315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hlinkClick r:id="rId3" action="ppaction://hlinksldjump"/>
          </p:cNvPr>
          <p:cNvSpPr txBox="1"/>
          <p:nvPr/>
        </p:nvSpPr>
        <p:spPr>
          <a:xfrm>
            <a:off x="700087" y="1037965"/>
            <a:ext cx="8443913" cy="3393237"/>
          </a:xfrm>
          <a:prstGeom prst="rect">
            <a:avLst/>
          </a:prstGeom>
          <a:noFill/>
        </p:spPr>
        <p:txBody>
          <a:bodyPr wrap="square" lIns="342900" tIns="0" rIns="342900" bIns="685800" rtlCol="0">
            <a:spAutoFit/>
          </a:bodyPr>
          <a:lstStyle/>
          <a:p>
            <a:r>
              <a:rPr lang="en-US" sz="4050" dirty="0">
                <a:latin typeface="Times New Roman" panose="02020603050405020304" pitchFamily="18" charset="0"/>
                <a:cs typeface="Times New Roman" panose="02020603050405020304" pitchFamily="18" charset="0"/>
              </a:rPr>
              <a:t>Có 4 bước vẽ cái ấm tích và cái bát</a:t>
            </a:r>
          </a:p>
          <a:p>
            <a:r>
              <a:rPr lang="en-US" sz="2700" dirty="0">
                <a:latin typeface="Times New Roman" panose="02020603050405020304" pitchFamily="18" charset="0"/>
                <a:cs typeface="Times New Roman" panose="02020603050405020304" pitchFamily="18" charset="0"/>
              </a:rPr>
              <a:t>Bước 1: vẽ khung hình chung</a:t>
            </a:r>
          </a:p>
          <a:p>
            <a:r>
              <a:rPr lang="en-US" sz="2700" dirty="0">
                <a:latin typeface="Times New Roman" panose="02020603050405020304" pitchFamily="18" charset="0"/>
                <a:cs typeface="Times New Roman" panose="02020603050405020304" pitchFamily="18" charset="0"/>
              </a:rPr>
              <a:t>Bước 2: vẽ khung hình riêng phác hình bằng các nét thẳng</a:t>
            </a:r>
          </a:p>
          <a:p>
            <a:r>
              <a:rPr lang="en-US" sz="2700" dirty="0">
                <a:latin typeface="Times New Roman" panose="02020603050405020304" pitchFamily="18" charset="0"/>
                <a:cs typeface="Times New Roman" panose="02020603050405020304" pitchFamily="18" charset="0"/>
              </a:rPr>
              <a:t>Bước 3: vẽ các nét cong tao hình dáng vật mẫu</a:t>
            </a:r>
          </a:p>
          <a:p>
            <a:r>
              <a:rPr lang="en-US" sz="2700" dirty="0">
                <a:latin typeface="Times New Roman" panose="02020603050405020304" pitchFamily="18" charset="0"/>
                <a:cs typeface="Times New Roman" panose="02020603050405020304" pitchFamily="18" charset="0"/>
              </a:rPr>
              <a:t>Bước 4: sửa hình tẩy bỏ các nét thừa và hoàn thiện bài</a:t>
            </a:r>
          </a:p>
        </p:txBody>
      </p:sp>
      <p:pic>
        <p:nvPicPr>
          <p:cNvPr id="5" name="Picture 4">
            <a:hlinkClick r:id="rId3" action="ppaction://hlinksldjump"/>
          </p:cNvPr>
          <p:cNvPicPr>
            <a:picLocks noChangeAspect="1"/>
          </p:cNvPicPr>
          <p:nvPr/>
        </p:nvPicPr>
        <p:blipFill>
          <a:blip r:embed="rId4"/>
          <a:stretch>
            <a:fillRect/>
          </a:stretch>
        </p:blipFill>
        <p:spPr>
          <a:xfrm>
            <a:off x="886540" y="5336648"/>
            <a:ext cx="1615580" cy="944962"/>
          </a:xfrm>
          <a:prstGeom prst="rect">
            <a:avLst/>
          </a:prstGeom>
        </p:spPr>
      </p:pic>
    </p:spTree>
    <p:extLst>
      <p:ext uri="{BB962C8B-B14F-4D97-AF65-F5344CB8AC3E}">
        <p14:creationId xmlns:p14="http://schemas.microsoft.com/office/powerpoint/2010/main" xmlns="" val="3870241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plus(in)">
                                      <p:cBhvr>
                                        <p:cTn id="12" dur="2000"/>
                                        <p:tgtEl>
                                          <p:spTgt spid="2">
                                            <p:txEl>
                                              <p:pRg st="1" end="1"/>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plus(in)">
                                      <p:cBhvr>
                                        <p:cTn id="15" dur="2000"/>
                                        <p:tgtEl>
                                          <p:spTgt spid="2">
                                            <p:txEl>
                                              <p:pRg st="2" end="2"/>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plus(in)">
                                      <p:cBhvr>
                                        <p:cTn id="18" dur="2000"/>
                                        <p:tgtEl>
                                          <p:spTgt spid="2">
                                            <p:txEl>
                                              <p:pRg st="3" end="3"/>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plus(in)">
                                      <p:cBhvr>
                                        <p:cTn id="2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870364" y="955964"/>
            <a:ext cx="5818909" cy="167640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Câu 2 : Miệng ấm có dạng hình gì?</a:t>
            </a:r>
            <a:endParaRPr lang="en-US" sz="2400" dirty="0">
              <a:latin typeface="Times New Roman" panose="02020603050405020304" pitchFamily="18" charset="0"/>
              <a:cs typeface="Times New Roman" panose="02020603050405020304" pitchFamily="18" charset="0"/>
            </a:endParaRPr>
          </a:p>
        </p:txBody>
      </p:sp>
      <p:sp>
        <p:nvSpPr>
          <p:cNvPr id="9" name="a"/>
          <p:cNvSpPr/>
          <p:nvPr/>
        </p:nvSpPr>
        <p:spPr>
          <a:xfrm>
            <a:off x="831273" y="3241964"/>
            <a:ext cx="3643745" cy="8312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a) Hình tròn</a:t>
            </a:r>
            <a:endParaRPr lang="en-US" sz="2400" dirty="0">
              <a:latin typeface="Times New Roman" panose="02020603050405020304" pitchFamily="18" charset="0"/>
              <a:cs typeface="Times New Roman" panose="02020603050405020304" pitchFamily="18" charset="0"/>
            </a:endParaRPr>
          </a:p>
        </p:txBody>
      </p:sp>
      <p:sp>
        <p:nvSpPr>
          <p:cNvPr id="12" name="b">
            <a:hlinkClick r:id="" action="ppaction://noaction" highlightClick="1">
              <a:snd r:embed="rId6" name="camera.wav"/>
            </a:hlinkClick>
          </p:cNvPr>
          <p:cNvSpPr/>
          <p:nvPr/>
        </p:nvSpPr>
        <p:spPr>
          <a:xfrm>
            <a:off x="831272" y="4627418"/>
            <a:ext cx="3643745" cy="8312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b)  Hình bầu dục</a:t>
            </a:r>
          </a:p>
        </p:txBody>
      </p:sp>
      <p:sp>
        <p:nvSpPr>
          <p:cNvPr id="14" name="c"/>
          <p:cNvSpPr/>
          <p:nvPr/>
        </p:nvSpPr>
        <p:spPr>
          <a:xfrm>
            <a:off x="4959927" y="3241964"/>
            <a:ext cx="3643745" cy="8312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c) Hình chữ nhật</a:t>
            </a:r>
            <a:endParaRPr lang="en-US" sz="2400" dirty="0">
              <a:latin typeface="Times New Roman" panose="02020603050405020304" pitchFamily="18" charset="0"/>
              <a:cs typeface="Times New Roman" panose="02020603050405020304" pitchFamily="18" charset="0"/>
            </a:endParaRPr>
          </a:p>
        </p:txBody>
      </p:sp>
      <p:sp>
        <p:nvSpPr>
          <p:cNvPr id="15" name="d"/>
          <p:cNvSpPr/>
          <p:nvPr/>
        </p:nvSpPr>
        <p:spPr>
          <a:xfrm>
            <a:off x="4959927" y="4627418"/>
            <a:ext cx="3643745" cy="8312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d)  Hình vuông</a:t>
            </a:r>
            <a:endParaRPr lang="en-US" sz="2400" dirty="0">
              <a:latin typeface="Times New Roman" panose="02020603050405020304" pitchFamily="18" charset="0"/>
              <a:cs typeface="Times New Roman" panose="02020603050405020304" pitchFamily="18" charset="0"/>
            </a:endParaRPr>
          </a:p>
        </p:txBody>
      </p:sp>
      <p:pic>
        <p:nvPicPr>
          <p:cNvPr id="16" name="Picture 52" descr="j023413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6033" y="346364"/>
            <a:ext cx="8604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53"/>
          <p:cNvSpPr txBox="1">
            <a:spLocks noChangeArrowheads="1"/>
          </p:cNvSpPr>
          <p:nvPr/>
        </p:nvSpPr>
        <p:spPr bwMode="auto">
          <a:xfrm>
            <a:off x="351558" y="1260764"/>
            <a:ext cx="2209800" cy="519112"/>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800" dirty="0">
                <a:solidFill>
                  <a:srgbClr val="FF00FF"/>
                </a:solidFill>
                <a:effectLst>
                  <a:outerShdw blurRad="38100" dist="38100" dir="2700000" algn="tl">
                    <a:srgbClr val="C0C0C0"/>
                  </a:outerShdw>
                </a:effectLst>
                <a:latin typeface=".VnHelvetInsH" pitchFamily="34" charset="0"/>
                <a:cs typeface="Arial" pitchFamily="34" charset="0"/>
              </a:rPr>
              <a:t>Time  out</a:t>
            </a:r>
          </a:p>
        </p:txBody>
      </p:sp>
      <p:sp>
        <p:nvSpPr>
          <p:cNvPr id="19" name="WordArt 51"/>
          <p:cNvSpPr>
            <a:spLocks noChangeArrowheads="1" noChangeShapeType="1" noTextEdit="1"/>
          </p:cNvSpPr>
          <p:nvPr/>
        </p:nvSpPr>
        <p:spPr bwMode="auto">
          <a:xfrm>
            <a:off x="1546729" y="584271"/>
            <a:ext cx="419100" cy="571500"/>
          </a:xfrm>
          <a:prstGeom prst="rect">
            <a:avLst/>
          </a:prstGeom>
        </p:spPr>
        <p:txBody>
          <a:bodyPr wrap="none" fromWordArt="1">
            <a:prstTxWarp prst="textPlain">
              <a:avLst>
                <a:gd name="adj" fmla="val 3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2" name="WordArt 56"/>
          <p:cNvSpPr>
            <a:spLocks noChangeArrowheads="1" noChangeShapeType="1" noTextEdit="1"/>
          </p:cNvSpPr>
          <p:nvPr/>
        </p:nvSpPr>
        <p:spPr bwMode="auto">
          <a:xfrm>
            <a:off x="1626176" y="592930"/>
            <a:ext cx="43815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18" name="WordArt 58"/>
          <p:cNvSpPr>
            <a:spLocks noChangeArrowheads="1" noChangeShapeType="1" noTextEdit="1"/>
          </p:cNvSpPr>
          <p:nvPr/>
        </p:nvSpPr>
        <p:spPr bwMode="auto">
          <a:xfrm>
            <a:off x="1520821" y="356983"/>
            <a:ext cx="415127" cy="575397"/>
          </a:xfrm>
          <a:prstGeom prst="rect">
            <a:avLst/>
          </a:prstGeom>
        </p:spPr>
        <p:txBody>
          <a:bodyPr wrap="none" fromWordArt="1">
            <a:prstTxWarp prst="textPlain">
              <a:avLst>
                <a:gd name="adj" fmla="val 50000"/>
              </a:avLst>
            </a:prstTxWarp>
          </a:bodyPr>
          <a:lstStyle/>
          <a:p>
            <a:pPr algn="ctr"/>
            <a:r>
              <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10</a:t>
            </a:r>
          </a:p>
        </p:txBody>
      </p:sp>
      <p:sp>
        <p:nvSpPr>
          <p:cNvPr id="20" name="WordArt 58"/>
          <p:cNvSpPr>
            <a:spLocks noChangeArrowheads="1" noChangeShapeType="1" noTextEdit="1"/>
          </p:cNvSpPr>
          <p:nvPr/>
        </p:nvSpPr>
        <p:spPr bwMode="auto">
          <a:xfrm>
            <a:off x="1520821" y="356983"/>
            <a:ext cx="415127" cy="57539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09</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1" name="WordArt 58"/>
          <p:cNvSpPr>
            <a:spLocks noChangeArrowheads="1" noChangeShapeType="1" noTextEdit="1"/>
          </p:cNvSpPr>
          <p:nvPr/>
        </p:nvSpPr>
        <p:spPr bwMode="auto">
          <a:xfrm>
            <a:off x="1520821" y="356983"/>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08</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3" name="WordArt 58"/>
          <p:cNvSpPr>
            <a:spLocks noChangeArrowheads="1" noChangeShapeType="1" noTextEdit="1"/>
          </p:cNvSpPr>
          <p:nvPr/>
        </p:nvSpPr>
        <p:spPr bwMode="auto">
          <a:xfrm>
            <a:off x="1520821" y="356983"/>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07</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4" name="WordArt 58"/>
          <p:cNvSpPr>
            <a:spLocks noChangeArrowheads="1" noChangeShapeType="1" noTextEdit="1"/>
          </p:cNvSpPr>
          <p:nvPr/>
        </p:nvSpPr>
        <p:spPr bwMode="auto">
          <a:xfrm>
            <a:off x="1520821" y="356983"/>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06</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5" name="WordArt 58"/>
          <p:cNvSpPr>
            <a:spLocks noChangeArrowheads="1" noChangeShapeType="1" noTextEdit="1"/>
          </p:cNvSpPr>
          <p:nvPr/>
        </p:nvSpPr>
        <p:spPr bwMode="auto">
          <a:xfrm>
            <a:off x="1520821" y="356983"/>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05</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6" name="WordArt 58"/>
          <p:cNvSpPr>
            <a:spLocks noChangeArrowheads="1" noChangeShapeType="1" noTextEdit="1"/>
          </p:cNvSpPr>
          <p:nvPr/>
        </p:nvSpPr>
        <p:spPr bwMode="auto">
          <a:xfrm>
            <a:off x="1520821" y="356983"/>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04</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7" name="WordArt 58"/>
          <p:cNvSpPr>
            <a:spLocks noChangeArrowheads="1" noChangeShapeType="1" noTextEdit="1"/>
          </p:cNvSpPr>
          <p:nvPr/>
        </p:nvSpPr>
        <p:spPr bwMode="auto">
          <a:xfrm>
            <a:off x="1520821" y="356983"/>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03</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8" name="WordArt 58"/>
          <p:cNvSpPr>
            <a:spLocks noChangeArrowheads="1" noChangeShapeType="1" noTextEdit="1"/>
          </p:cNvSpPr>
          <p:nvPr/>
        </p:nvSpPr>
        <p:spPr bwMode="auto">
          <a:xfrm>
            <a:off x="1554657" y="382411"/>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02</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9" name="WordArt 58"/>
          <p:cNvSpPr>
            <a:spLocks noChangeArrowheads="1" noChangeShapeType="1" noTextEdit="1"/>
          </p:cNvSpPr>
          <p:nvPr/>
        </p:nvSpPr>
        <p:spPr bwMode="auto">
          <a:xfrm>
            <a:off x="1620173" y="368442"/>
            <a:ext cx="341683" cy="581996"/>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01</a:t>
            </a: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 name="sai"/>
          <p:cNvSpPr/>
          <p:nvPr/>
        </p:nvSpPr>
        <p:spPr>
          <a:xfrm>
            <a:off x="3487103" y="3700012"/>
            <a:ext cx="2460737" cy="145614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sai</a:t>
            </a:r>
            <a:endParaRPr lang="en-US" sz="5400" dirty="0">
              <a:latin typeface="Times New Roman" panose="02020603050405020304" pitchFamily="18" charset="0"/>
              <a:cs typeface="Times New Roman" panose="02020603050405020304" pitchFamily="18" charset="0"/>
            </a:endParaRPr>
          </a:p>
        </p:txBody>
      </p:sp>
      <p:sp>
        <p:nvSpPr>
          <p:cNvPr id="3" name="Up Ribbon 2"/>
          <p:cNvSpPr/>
          <p:nvPr/>
        </p:nvSpPr>
        <p:spPr>
          <a:xfrm>
            <a:off x="2517213" y="1963388"/>
            <a:ext cx="3915607" cy="1736624"/>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Chính xác</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4" name="Picture 3">
            <a:hlinkClick r:id="rId8" action="ppaction://hlinksldjump"/>
          </p:cNvPr>
          <p:cNvPicPr>
            <a:picLocks noChangeAspect="1"/>
          </p:cNvPicPr>
          <p:nvPr/>
        </p:nvPicPr>
        <p:blipFill>
          <a:blip r:embed="rId9"/>
          <a:stretch>
            <a:fillRect/>
          </a:stretch>
        </p:blipFill>
        <p:spPr>
          <a:xfrm>
            <a:off x="883872" y="5672825"/>
            <a:ext cx="1615580" cy="944962"/>
          </a:xfrm>
          <a:prstGeom prst="rect">
            <a:avLst/>
          </a:prstGeom>
        </p:spPr>
      </p:pic>
    </p:spTree>
    <p:extLst>
      <p:ext uri="{BB962C8B-B14F-4D97-AF65-F5344CB8AC3E}">
        <p14:creationId xmlns:p14="http://schemas.microsoft.com/office/powerpoint/2010/main" xmlns="" val="3605642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grpId="0" nodeType="clickEffect">
                                  <p:stCondLst>
                                    <p:cond delay="0"/>
                                  </p:stCondLst>
                                  <p:childTnLst>
                                    <p:set>
                                      <p:cBhvr>
                                        <p:cTn id="31" dur="5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2" fill="hold">
                            <p:stCondLst>
                              <p:cond delay="500"/>
                            </p:stCondLst>
                            <p:childTnLst>
                              <p:par>
                                <p:cTn id="33" presetID="21" presetClass="exit" presetSubtype="1" fill="hold" grpId="1" nodeType="afterEffect">
                                  <p:stCondLst>
                                    <p:cond delay="0"/>
                                  </p:stCondLst>
                                  <p:childTnLst>
                                    <p:animEffect transition="out" filter="wheel(1)">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1000"/>
                            </p:stCondLst>
                            <p:childTnLst>
                              <p:par>
                                <p:cTn id="37" presetID="11" presetClass="entr" presetSubtype="0" fill="hold" grpId="0" nodeType="afterEffect">
                                  <p:stCondLst>
                                    <p:cond delay="200"/>
                                  </p:stCondLst>
                                  <p:childTnLst>
                                    <p:set>
                                      <p:cBhvr>
                                        <p:cTn id="38" dur="5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39" fill="hold">
                            <p:stCondLst>
                              <p:cond delay="1700"/>
                            </p:stCondLst>
                            <p:childTnLst>
                              <p:par>
                                <p:cTn id="40" presetID="21" presetClass="exit" presetSubtype="1" fill="hold" grpId="1" nodeType="afterEffect">
                                  <p:stCondLst>
                                    <p:cond delay="0"/>
                                  </p:stCondLst>
                                  <p:childTnLst>
                                    <p:animEffect transition="out" filter="wheel(1)">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par>
                          <p:cTn id="43" fill="hold">
                            <p:stCondLst>
                              <p:cond delay="2200"/>
                            </p:stCondLst>
                            <p:childTnLst>
                              <p:par>
                                <p:cTn id="44" presetID="11" presetClass="entr" presetSubtype="0" fill="hold" grpId="0" nodeType="afterEffect">
                                  <p:stCondLst>
                                    <p:cond delay="0"/>
                                  </p:stCondLst>
                                  <p:childTnLst>
                                    <p:set>
                                      <p:cBhvr>
                                        <p:cTn id="45" dur="5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p:stCondLst>
                              <p:cond delay="2700"/>
                            </p:stCondLst>
                            <p:childTnLst>
                              <p:par>
                                <p:cTn id="47" presetID="21" presetClass="exit" presetSubtype="1" fill="hold" grpId="1" nodeType="afterEffect">
                                  <p:stCondLst>
                                    <p:cond delay="0"/>
                                  </p:stCondLst>
                                  <p:childTnLst>
                                    <p:animEffect transition="out" filter="wheel(1)">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3200"/>
                            </p:stCondLst>
                            <p:childTnLst>
                              <p:par>
                                <p:cTn id="51" presetID="11" presetClass="entr" presetSubtype="0" fill="hold" grpId="0" nodeType="afterEffect">
                                  <p:stCondLst>
                                    <p:cond delay="0"/>
                                  </p:stCondLst>
                                  <p:childTnLst>
                                    <p:set>
                                      <p:cBhvr>
                                        <p:cTn id="52" dur="5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3" fill="hold">
                            <p:stCondLst>
                              <p:cond delay="3700"/>
                            </p:stCondLst>
                            <p:childTnLst>
                              <p:par>
                                <p:cTn id="54" presetID="21" presetClass="exit" presetSubtype="1" fill="hold" grpId="1" nodeType="afterEffect">
                                  <p:stCondLst>
                                    <p:cond delay="0"/>
                                  </p:stCondLst>
                                  <p:childTnLst>
                                    <p:animEffect transition="out" filter="wheel(1)">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par>
                          <p:cTn id="57" fill="hold">
                            <p:stCondLst>
                              <p:cond delay="4200"/>
                            </p:stCondLst>
                            <p:childTnLst>
                              <p:par>
                                <p:cTn id="58" presetID="11" presetClass="entr" presetSubtype="0" fill="hold" grpId="0" nodeType="afterEffect">
                                  <p:stCondLst>
                                    <p:cond delay="0"/>
                                  </p:stCondLst>
                                  <p:childTnLst>
                                    <p:set>
                                      <p:cBhvr>
                                        <p:cTn id="59"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0" fill="hold">
                            <p:stCondLst>
                              <p:cond delay="5200"/>
                            </p:stCondLst>
                            <p:childTnLst>
                              <p:par>
                                <p:cTn id="61" presetID="21" presetClass="exit" presetSubtype="1" fill="hold" grpId="1" nodeType="afterEffect">
                                  <p:stCondLst>
                                    <p:cond delay="0"/>
                                  </p:stCondLst>
                                  <p:childTnLst>
                                    <p:animEffect transition="out" filter="wheel(1)">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57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7" fill="hold">
                            <p:stCondLst>
                              <p:cond delay="6700"/>
                            </p:stCondLst>
                            <p:childTnLst>
                              <p:par>
                                <p:cTn id="68" presetID="21" presetClass="exit" presetSubtype="1" fill="hold" grpId="1" nodeType="afterEffect">
                                  <p:stCondLst>
                                    <p:cond delay="0"/>
                                  </p:stCondLst>
                                  <p:childTnLst>
                                    <p:animEffect transition="out" filter="wheel(1)">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par>
                          <p:cTn id="71" fill="hold">
                            <p:stCondLst>
                              <p:cond delay="7200"/>
                            </p:stCondLst>
                            <p:childTnLst>
                              <p:par>
                                <p:cTn id="72" presetID="11" presetClass="entr" presetSubtype="0" fill="hold" grpId="0" nodeType="afterEffect">
                                  <p:stCondLst>
                                    <p:cond delay="0"/>
                                  </p:stCondLst>
                                  <p:childTnLst>
                                    <p:set>
                                      <p:cBhvr>
                                        <p:cTn id="73"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4" fill="hold">
                            <p:stCondLst>
                              <p:cond delay="8200"/>
                            </p:stCondLst>
                            <p:childTnLst>
                              <p:par>
                                <p:cTn id="75" presetID="21" presetClass="exit" presetSubtype="1" fill="hold" grpId="1" nodeType="afterEffect">
                                  <p:stCondLst>
                                    <p:cond delay="0"/>
                                  </p:stCondLst>
                                  <p:childTnLst>
                                    <p:animEffect transition="out" filter="wheel(1)">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par>
                          <p:cTn id="78" fill="hold">
                            <p:stCondLst>
                              <p:cond delay="8700"/>
                            </p:stCondLst>
                            <p:childTnLst>
                              <p:par>
                                <p:cTn id="79" presetID="11" presetClass="entr" presetSubtype="0" fill="hold" grpId="0" nodeType="afterEffect">
                                  <p:stCondLst>
                                    <p:cond delay="0"/>
                                  </p:stCondLst>
                                  <p:childTnLst>
                                    <p:set>
                                      <p:cBhvr>
                                        <p:cTn id="80"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1" fill="hold">
                            <p:stCondLst>
                              <p:cond delay="9700"/>
                            </p:stCondLst>
                            <p:childTnLst>
                              <p:par>
                                <p:cTn id="82" presetID="21" presetClass="exit" presetSubtype="1" fill="hold" grpId="1" nodeType="afterEffect">
                                  <p:stCondLst>
                                    <p:cond delay="0"/>
                                  </p:stCondLst>
                                  <p:childTnLst>
                                    <p:animEffect transition="out" filter="wheel(1)">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par>
                          <p:cTn id="85" fill="hold">
                            <p:stCondLst>
                              <p:cond delay="102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88" fill="hold">
                            <p:stCondLst>
                              <p:cond delay="11200"/>
                            </p:stCondLst>
                            <p:childTnLst>
                              <p:par>
                                <p:cTn id="89" presetID="21" presetClass="exit" presetSubtype="1" fill="hold" grpId="1" nodeType="afterEffect">
                                  <p:stCondLst>
                                    <p:cond delay="0"/>
                                  </p:stCondLst>
                                  <p:childTnLst>
                                    <p:animEffect transition="out" filter="wheel(1)">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2" fill="hold">
                            <p:stCondLst>
                              <p:cond delay="11700"/>
                            </p:stCondLst>
                            <p:childTnLst>
                              <p:par>
                                <p:cTn id="93" presetID="11" presetClass="entr" presetSubtype="0" fill="hold" grpId="0" nodeType="afterEffect">
                                  <p:stCondLst>
                                    <p:cond delay="0"/>
                                  </p:stCondLst>
                                  <p:childTnLst>
                                    <p:set>
                                      <p:cBhvr>
                                        <p:cTn id="94" dur="5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5" fill="hold">
                            <p:stCondLst>
                              <p:cond delay="12200"/>
                            </p:stCondLst>
                            <p:childTnLst>
                              <p:par>
                                <p:cTn id="96" presetID="21" presetClass="exit" presetSubtype="1" fill="hold" grpId="1" nodeType="afterEffect">
                                  <p:stCondLst>
                                    <p:cond delay="0"/>
                                  </p:stCondLst>
                                  <p:childTnLst>
                                    <p:animEffect transition="out" filter="wheel(1)">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p:stCondLst>
                              <p:cond delay="12700"/>
                            </p:stCondLst>
                            <p:childTnLst>
                              <p:par>
                                <p:cTn id="100" presetID="35" presetClass="emph" presetSubtype="0" fill="hold" nodeType="afterEffect">
                                  <p:stCondLst>
                                    <p:cond delay="0"/>
                                  </p:stCondLst>
                                  <p:childTnLst>
                                    <p:anim calcmode="discrete" valueType="str">
                                      <p:cBhvr>
                                        <p:cTn id="101" dur="1000" fill="hold"/>
                                        <p:tgtEl>
                                          <p:spTgt spid="16"/>
                                        </p:tgtEl>
                                        <p:attrNameLst>
                                          <p:attrName>style.visibility</p:attrName>
                                        </p:attrNameLst>
                                      </p:cBhvr>
                                      <p:tavLst>
                                        <p:tav tm="0">
                                          <p:val>
                                            <p:strVal val="hidden"/>
                                          </p:val>
                                        </p:tav>
                                        <p:tav tm="50000">
                                          <p:val>
                                            <p:strVal val="visible"/>
                                          </p:val>
                                        </p:tav>
                                      </p:tavLst>
                                    </p:anim>
                                  </p:childTnLst>
                                </p:cTn>
                              </p:par>
                              <p:par>
                                <p:cTn id="102" presetID="26" presetClass="emph" presetSubtype="0" repeatCount="3000" fill="hold" nodeType="withEffect">
                                  <p:stCondLst>
                                    <p:cond delay="0"/>
                                  </p:stCondLst>
                                  <p:childTnLst>
                                    <p:animEffect transition="out" filter="fade">
                                      <p:cBhvr>
                                        <p:cTn id="103" dur="500" tmFilter="0, 0; .2, .5; .8, .5; 1, 0"/>
                                        <p:tgtEl>
                                          <p:spTgt spid="16"/>
                                        </p:tgtEl>
                                      </p:cBhvr>
                                    </p:animEffect>
                                    <p:animScale>
                                      <p:cBhvr>
                                        <p:cTn id="104" dur="250" autoRev="1" fill="hold"/>
                                        <p:tgtEl>
                                          <p:spTgt spid="16"/>
                                        </p:tgtEl>
                                      </p:cBhvr>
                                      <p:by x="105000" y="105000"/>
                                    </p:animScale>
                                  </p:childTnLst>
                                </p:cTn>
                              </p:par>
                              <p:par>
                                <p:cTn id="105" presetID="9" presetClass="entr" presetSubtype="0" fill="hold" nodeType="withEffect">
                                  <p:stCondLst>
                                    <p:cond delay="0"/>
                                  </p:stCondLst>
                                  <p:iterate type="lt">
                                    <p:tmPct val="0"/>
                                  </p:iterate>
                                  <p:childTnLst>
                                    <p:set>
                                      <p:cBhvr>
                                        <p:cTn id="106" dur="1" fill="hold">
                                          <p:stCondLst>
                                            <p:cond delay="0"/>
                                          </p:stCondLst>
                                        </p:cTn>
                                        <p:tgtEl>
                                          <p:spTgt spid="17"/>
                                        </p:tgtEl>
                                        <p:attrNameLst>
                                          <p:attrName>style.visibility</p:attrName>
                                        </p:attrNameLst>
                                      </p:cBhvr>
                                      <p:to>
                                        <p:strVal val="visible"/>
                                      </p:to>
                                    </p:set>
                                    <p:animEffect transition="in" filter="dissolve">
                                      <p:cBhvr>
                                        <p:cTn id="107" dur="500"/>
                                        <p:tgtEl>
                                          <p:spTgt spid="17"/>
                                        </p:tgtEl>
                                      </p:cBhvr>
                                    </p:animEffect>
                                  </p:childTnLst>
                                  <p:subTnLst>
                                    <p:audio>
                                      <p:cMediaNode>
                                        <p:cTn display="0" masterRel="sameClick">
                                          <p:stCondLst>
                                            <p:cond evt="begin" delay="0">
                                              <p:tn val="10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9"/>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50" fill="hold"/>
                                        <p:tgtEl>
                                          <p:spTgt spid="9"/>
                                        </p:tgtEl>
                                        <p:attrNameLst>
                                          <p:attrName>fillcolor</p:attrName>
                                        </p:attrNameLst>
                                      </p:cBhvr>
                                      <p:to>
                                        <a:schemeClr val="accent2"/>
                                      </p:to>
                                    </p:animClr>
                                    <p:set>
                                      <p:cBhvr>
                                        <p:cTn id="113" dur="250" fill="hold"/>
                                        <p:tgtEl>
                                          <p:spTgt spid="9"/>
                                        </p:tgtEl>
                                        <p:attrNameLst>
                                          <p:attrName>fill.type</p:attrName>
                                        </p:attrNameLst>
                                      </p:cBhvr>
                                      <p:to>
                                        <p:strVal val="solid"/>
                                      </p:to>
                                    </p:set>
                                    <p:set>
                                      <p:cBhvr>
                                        <p:cTn id="114" dur="250" fill="hold"/>
                                        <p:tgtEl>
                                          <p:spTgt spid="9"/>
                                        </p:tgtEl>
                                        <p:attrNameLst>
                                          <p:attrName>fill.on</p:attrName>
                                        </p:attrNameLst>
                                      </p:cBhvr>
                                      <p:to>
                                        <p:strVal val="true"/>
                                      </p:to>
                                    </p:set>
                                  </p:childTnLst>
                                </p:cTn>
                              </p:par>
                              <p:par>
                                <p:cTn id="115" presetID="6" presetClass="entr" presetSubtype="16" fill="hold" grpId="0" nodeType="with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circle(in)">
                                      <p:cBhvr>
                                        <p:cTn id="117" dur="500"/>
                                        <p:tgtEl>
                                          <p:spTgt spid="2"/>
                                        </p:tgtEl>
                                      </p:cBhvr>
                                    </p:animEffect>
                                  </p:childTnLst>
                                </p:cTn>
                              </p:par>
                            </p:childTnLst>
                          </p:cTn>
                        </p:par>
                      </p:childTnLst>
                    </p:cTn>
                  </p:par>
                </p:childTnLst>
              </p:cTn>
              <p:nextCondLst>
                <p:cond evt="onClick" delay="0">
                  <p:tgtEl>
                    <p:spTgt spid="9"/>
                  </p:tgtEl>
                </p:cond>
              </p:nextCondLst>
            </p:seq>
            <p:seq concurrent="1" nextAc="seek">
              <p:cTn id="118" restart="whenNotActive" fill="hold" evtFilter="cancelBubble" nodeType="interactiveSeq">
                <p:stCondLst>
                  <p:cond evt="onClick" delay="0">
                    <p:tgtEl>
                      <p:spTgt spid="14"/>
                    </p:tgtEl>
                  </p:cond>
                </p:stCondLst>
                <p:endSync evt="end" delay="0">
                  <p:rtn val="all"/>
                </p:endSync>
                <p:childTnLst>
                  <p:par>
                    <p:cTn id="119" fill="hold">
                      <p:stCondLst>
                        <p:cond delay="0"/>
                      </p:stCondLst>
                      <p:childTnLst>
                        <p:par>
                          <p:cTn id="120" fill="hold">
                            <p:stCondLst>
                              <p:cond delay="0"/>
                            </p:stCondLst>
                            <p:childTnLst>
                              <p:par>
                                <p:cTn id="121" presetID="1" presetClass="emph" presetSubtype="2" fill="hold" nodeType="clickEffect">
                                  <p:stCondLst>
                                    <p:cond delay="0"/>
                                  </p:stCondLst>
                                  <p:childTnLst>
                                    <p:animClr clrSpc="rgb" dir="cw">
                                      <p:cBhvr>
                                        <p:cTn id="122" dur="250" fill="hold"/>
                                        <p:tgtEl>
                                          <p:spTgt spid="14"/>
                                        </p:tgtEl>
                                        <p:attrNameLst>
                                          <p:attrName>fillcolor</p:attrName>
                                        </p:attrNameLst>
                                      </p:cBhvr>
                                      <p:to>
                                        <a:schemeClr val="accent2"/>
                                      </p:to>
                                    </p:animClr>
                                    <p:set>
                                      <p:cBhvr>
                                        <p:cTn id="123" dur="250" fill="hold"/>
                                        <p:tgtEl>
                                          <p:spTgt spid="14"/>
                                        </p:tgtEl>
                                        <p:attrNameLst>
                                          <p:attrName>fill.type</p:attrName>
                                        </p:attrNameLst>
                                      </p:cBhvr>
                                      <p:to>
                                        <p:strVal val="solid"/>
                                      </p:to>
                                    </p:set>
                                    <p:set>
                                      <p:cBhvr>
                                        <p:cTn id="124" dur="250" fill="hold"/>
                                        <p:tgtEl>
                                          <p:spTgt spid="14"/>
                                        </p:tgtEl>
                                        <p:attrNameLst>
                                          <p:attrName>fill.on</p:attrName>
                                        </p:attrNameLst>
                                      </p:cBhvr>
                                      <p:to>
                                        <p:strVal val="true"/>
                                      </p:to>
                                    </p:set>
                                  </p:childTnLst>
                                </p:cTn>
                              </p:par>
                              <p:par>
                                <p:cTn id="125" presetID="6" presetClass="entr" presetSubtype="16" fill="hold" grpId="2" nodeType="with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circle(in)">
                                      <p:cBhvr>
                                        <p:cTn id="127" dur="500"/>
                                        <p:tgtEl>
                                          <p:spTgt spid="2"/>
                                        </p:tgtEl>
                                      </p:cBhvr>
                                    </p:animEffect>
                                  </p:childTnLst>
                                </p:cTn>
                              </p:par>
                            </p:childTnLst>
                          </p:cTn>
                        </p:par>
                      </p:childTnLst>
                    </p:cTn>
                  </p:par>
                </p:childTnLst>
              </p:cTn>
              <p:nextCondLst>
                <p:cond evt="onClick" delay="0">
                  <p:tgtEl>
                    <p:spTgt spid="14"/>
                  </p:tgtEl>
                </p:cond>
              </p:nextCondLst>
            </p:seq>
            <p:seq concurrent="1" nextAc="seek">
              <p:cTn id="128" restart="whenNotActive" fill="hold" evtFilter="cancelBubble" nodeType="interactiveSeq">
                <p:stCondLst>
                  <p:cond evt="onClick" delay="0">
                    <p:tgtEl>
                      <p:spTgt spid="15"/>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250" fill="hold"/>
                                        <p:tgtEl>
                                          <p:spTgt spid="15"/>
                                        </p:tgtEl>
                                        <p:attrNameLst>
                                          <p:attrName>fillcolor</p:attrName>
                                        </p:attrNameLst>
                                      </p:cBhvr>
                                      <p:to>
                                        <a:schemeClr val="accent2"/>
                                      </p:to>
                                    </p:animClr>
                                    <p:set>
                                      <p:cBhvr>
                                        <p:cTn id="133" dur="250" fill="hold"/>
                                        <p:tgtEl>
                                          <p:spTgt spid="15"/>
                                        </p:tgtEl>
                                        <p:attrNameLst>
                                          <p:attrName>fill.type</p:attrName>
                                        </p:attrNameLst>
                                      </p:cBhvr>
                                      <p:to>
                                        <p:strVal val="solid"/>
                                      </p:to>
                                    </p:set>
                                    <p:set>
                                      <p:cBhvr>
                                        <p:cTn id="134" dur="250" fill="hold"/>
                                        <p:tgtEl>
                                          <p:spTgt spid="15"/>
                                        </p:tgtEl>
                                        <p:attrNameLst>
                                          <p:attrName>fill.on</p:attrName>
                                        </p:attrNameLst>
                                      </p:cBhvr>
                                      <p:to>
                                        <p:strVal val="true"/>
                                      </p:to>
                                    </p:set>
                                  </p:childTnLst>
                                </p:cTn>
                              </p:par>
                              <p:par>
                                <p:cTn id="135" presetID="6" presetClass="entr" presetSubtype="16" fill="hold" grpId="1" nodeType="with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circle(in)">
                                      <p:cBhvr>
                                        <p:cTn id="137" dur="500"/>
                                        <p:tgtEl>
                                          <p:spTgt spid="2"/>
                                        </p:tgtEl>
                                      </p:cBhvr>
                                    </p:animEffect>
                                  </p:childTnLst>
                                </p:cTn>
                              </p:par>
                            </p:childTnLst>
                          </p:cTn>
                        </p:par>
                      </p:childTnLst>
                    </p:cTn>
                  </p:par>
                </p:childTnLst>
              </p:cTn>
              <p:nextCondLst>
                <p:cond evt="onClick" delay="0">
                  <p:tgtEl>
                    <p:spTgt spid="15"/>
                  </p:tgtEl>
                </p:cond>
              </p:nextCondLst>
            </p:seq>
            <p:seq concurrent="1" nextAc="seek">
              <p:cTn id="138" restart="whenNotActive" fill="hold" evtFilter="cancelBubble" nodeType="interactiveSeq">
                <p:stCondLst>
                  <p:cond evt="onClick" delay="0">
                    <p:tgtEl>
                      <p:spTgt spid="12"/>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250" fill="hold"/>
                                        <p:tgtEl>
                                          <p:spTgt spid="12"/>
                                        </p:tgtEl>
                                        <p:attrNameLst>
                                          <p:attrName>fillcolor</p:attrName>
                                        </p:attrNameLst>
                                      </p:cBhvr>
                                      <p:to>
                                        <a:srgbClr val="2E75B5"/>
                                      </p:to>
                                    </p:animClr>
                                    <p:set>
                                      <p:cBhvr>
                                        <p:cTn id="143" dur="250" fill="hold"/>
                                        <p:tgtEl>
                                          <p:spTgt spid="12"/>
                                        </p:tgtEl>
                                        <p:attrNameLst>
                                          <p:attrName>fill.type</p:attrName>
                                        </p:attrNameLst>
                                      </p:cBhvr>
                                      <p:to>
                                        <p:strVal val="solid"/>
                                      </p:to>
                                    </p:set>
                                    <p:set>
                                      <p:cBhvr>
                                        <p:cTn id="144" dur="250" fill="hold"/>
                                        <p:tgtEl>
                                          <p:spTgt spid="12"/>
                                        </p:tgtEl>
                                        <p:attrNameLst>
                                          <p:attrName>fill.on</p:attrName>
                                        </p:attrNameLst>
                                      </p:cBhvr>
                                      <p:to>
                                        <p:strVal val="true"/>
                                      </p:to>
                                    </p:set>
                                  </p:childTnLst>
                                </p:cTn>
                              </p:par>
                              <p:par>
                                <p:cTn id="145" presetID="22" presetClass="entr" presetSubtype="4" fill="hold" grpId="0" nodeType="with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wipe(down)">
                                      <p:cBhvr>
                                        <p:cTn id="147" dur="500"/>
                                        <p:tgtEl>
                                          <p:spTgt spid="3"/>
                                        </p:tgtEl>
                                      </p:cBhvr>
                                    </p:animEffect>
                                  </p:childTnLst>
                                  <p:subTnLst>
                                    <p:audio>
                                      <p:cMediaNode>
                                        <p:cTn display="0" masterRel="sameClick">
                                          <p:stCondLst>
                                            <p:cond evt="begin" delay="0">
                                              <p:tn val="145"/>
                                            </p:cond>
                                          </p:stCondLst>
                                          <p:endCondLst>
                                            <p:cond evt="onStopAudio" delay="0">
                                              <p:tgtEl>
                                                <p:sldTgt/>
                                              </p:tgtEl>
                                            </p:cond>
                                          </p:endCondLst>
                                        </p:cTn>
                                        <p:tgtEl>
                                          <p:sndTgt r:embed="rId5" name="breeze.wav"/>
                                        </p:tgtEl>
                                      </p:cMediaNode>
                                    </p:audio>
                                  </p:subTnLst>
                                </p:cTn>
                              </p:par>
                            </p:childTnLst>
                          </p:cTn>
                        </p:par>
                      </p:childTnLst>
                    </p:cTn>
                  </p:par>
                </p:childTnLst>
              </p:cTn>
              <p:nextCondLst>
                <p:cond evt="onClick" delay="0">
                  <p:tgtEl>
                    <p:spTgt spid="12"/>
                  </p:tgtEl>
                </p:cond>
              </p:nextCondLst>
            </p:seq>
            <p:seq concurrent="1" nextAc="seek">
              <p:cTn id="148" restart="whenNotActive" fill="hold" evtFilter="cancelBubble" nodeType="interactiveSeq">
                <p:stCondLst>
                  <p:cond evt="onClick" delay="0">
                    <p:tgtEl>
                      <p:spTgt spid="2"/>
                    </p:tgtEl>
                  </p:cond>
                </p:stCondLst>
                <p:endSync evt="end" delay="0">
                  <p:rtn val="all"/>
                </p:endSync>
                <p:childTnLst>
                  <p:par>
                    <p:cTn id="149" fill="hold">
                      <p:stCondLst>
                        <p:cond delay="0"/>
                      </p:stCondLst>
                      <p:childTnLst>
                        <p:par>
                          <p:cTn id="150" fill="hold">
                            <p:stCondLst>
                              <p:cond delay="0"/>
                            </p:stCondLst>
                            <p:childTnLst>
                              <p:par>
                                <p:cTn id="151" presetID="53" presetClass="exit" presetSubtype="32" fill="hold" grpId="3" nodeType="clickEffect">
                                  <p:stCondLst>
                                    <p:cond delay="0"/>
                                  </p:stCondLst>
                                  <p:childTnLst>
                                    <p:anim calcmode="lin" valueType="num">
                                      <p:cBhvr>
                                        <p:cTn id="152" dur="500"/>
                                        <p:tgtEl>
                                          <p:spTgt spid="2"/>
                                        </p:tgtEl>
                                        <p:attrNameLst>
                                          <p:attrName>ppt_w</p:attrName>
                                        </p:attrNameLst>
                                      </p:cBhvr>
                                      <p:tavLst>
                                        <p:tav tm="0">
                                          <p:val>
                                            <p:strVal val="ppt_w"/>
                                          </p:val>
                                        </p:tav>
                                        <p:tav tm="100000">
                                          <p:val>
                                            <p:fltVal val="0"/>
                                          </p:val>
                                        </p:tav>
                                      </p:tavLst>
                                    </p:anim>
                                    <p:anim calcmode="lin" valueType="num">
                                      <p:cBhvr>
                                        <p:cTn id="153" dur="500"/>
                                        <p:tgtEl>
                                          <p:spTgt spid="2"/>
                                        </p:tgtEl>
                                        <p:attrNameLst>
                                          <p:attrName>ppt_h</p:attrName>
                                        </p:attrNameLst>
                                      </p:cBhvr>
                                      <p:tavLst>
                                        <p:tav tm="0">
                                          <p:val>
                                            <p:strVal val="ppt_h"/>
                                          </p:val>
                                        </p:tav>
                                        <p:tav tm="100000">
                                          <p:val>
                                            <p:fltVal val="0"/>
                                          </p:val>
                                        </p:tav>
                                      </p:tavLst>
                                    </p:anim>
                                    <p:animEffect transition="out" filter="fade">
                                      <p:cBhvr>
                                        <p:cTn id="154" dur="500"/>
                                        <p:tgtEl>
                                          <p:spTgt spid="2"/>
                                        </p:tgtEl>
                                      </p:cBhvr>
                                    </p:animEffect>
                                    <p:set>
                                      <p:cBhvr>
                                        <p:cTn id="15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56" restart="whenNotActive" fill="hold" evtFilter="cancelBubble" nodeType="interactiveSeq">
                <p:stCondLst>
                  <p:cond evt="onClick" delay="0">
                    <p:tgtEl>
                      <p:spTgt spid="3"/>
                    </p:tgtEl>
                  </p:cond>
                </p:stCondLst>
                <p:endSync evt="end" delay="0">
                  <p:rtn val="all"/>
                </p:endSync>
                <p:childTnLst>
                  <p:par>
                    <p:cTn id="157" fill="hold">
                      <p:stCondLst>
                        <p:cond delay="0"/>
                      </p:stCondLst>
                      <p:childTnLst>
                        <p:par>
                          <p:cTn id="158" fill="hold">
                            <p:stCondLst>
                              <p:cond delay="0"/>
                            </p:stCondLst>
                            <p:childTnLst>
                              <p:par>
                                <p:cTn id="159" presetID="53" presetClass="exit" presetSubtype="32" fill="hold" grpId="1" nodeType="clickEffect">
                                  <p:stCondLst>
                                    <p:cond delay="0"/>
                                  </p:stCondLst>
                                  <p:childTnLst>
                                    <p:anim calcmode="lin" valueType="num">
                                      <p:cBhvr>
                                        <p:cTn id="160" dur="500"/>
                                        <p:tgtEl>
                                          <p:spTgt spid="3"/>
                                        </p:tgtEl>
                                        <p:attrNameLst>
                                          <p:attrName>ppt_w</p:attrName>
                                        </p:attrNameLst>
                                      </p:cBhvr>
                                      <p:tavLst>
                                        <p:tav tm="0">
                                          <p:val>
                                            <p:strVal val="ppt_w"/>
                                          </p:val>
                                        </p:tav>
                                        <p:tav tm="100000">
                                          <p:val>
                                            <p:fltVal val="0"/>
                                          </p:val>
                                        </p:tav>
                                      </p:tavLst>
                                    </p:anim>
                                    <p:anim calcmode="lin" valueType="num">
                                      <p:cBhvr>
                                        <p:cTn id="161" dur="500"/>
                                        <p:tgtEl>
                                          <p:spTgt spid="3"/>
                                        </p:tgtEl>
                                        <p:attrNameLst>
                                          <p:attrName>ppt_h</p:attrName>
                                        </p:attrNameLst>
                                      </p:cBhvr>
                                      <p:tavLst>
                                        <p:tav tm="0">
                                          <p:val>
                                            <p:strVal val="ppt_h"/>
                                          </p:val>
                                        </p:tav>
                                        <p:tav tm="100000">
                                          <p:val>
                                            <p:fltVal val="0"/>
                                          </p:val>
                                        </p:tav>
                                      </p:tavLst>
                                    </p:anim>
                                    <p:animEffect transition="out" filter="fade">
                                      <p:cBhvr>
                                        <p:cTn id="162" dur="500"/>
                                        <p:tgtEl>
                                          <p:spTgt spid="3"/>
                                        </p:tgtEl>
                                      </p:cBhvr>
                                    </p:animEffect>
                                    <p:set>
                                      <p:cBhvr>
                                        <p:cTn id="16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8" grpId="0" animBg="1"/>
      <p:bldP spid="9" grpId="0" animBg="1"/>
      <p:bldP spid="12" grpId="0" animBg="1"/>
      <p:bldP spid="14" grpId="0" animBg="1"/>
      <p:bldP spid="15" grpId="0" animBg="1"/>
      <p:bldP spid="18" grpId="0" animBg="1"/>
      <p:bldP spid="18" grpId="1"/>
      <p:bldP spid="20" grpId="0" animBg="1"/>
      <p:bldP spid="20" grpId="1"/>
      <p:bldP spid="21" grpId="0" animBg="1"/>
      <p:bldP spid="21" grpId="1"/>
      <p:bldP spid="23" grpId="0" animBg="1"/>
      <p:bldP spid="23" grpId="1"/>
      <p:bldP spid="24" grpId="0" animBg="1"/>
      <p:bldP spid="24" grpId="1"/>
      <p:bldP spid="25" grpId="0" animBg="1"/>
      <p:bldP spid="25" grpId="1"/>
      <p:bldP spid="26" grpId="0" animBg="1"/>
      <p:bldP spid="26" grpId="1"/>
      <p:bldP spid="27" grpId="0" animBg="1"/>
      <p:bldP spid="27" grpId="1"/>
      <p:bldP spid="28" grpId="0" animBg="1"/>
      <p:bldP spid="28" grpId="1"/>
      <p:bldP spid="29" grpId="0" animBg="1"/>
      <p:bldP spid="29" grpId="1"/>
      <p:bldP spid="2" grpId="0" animBg="1"/>
      <p:bldP spid="2" grpId="1" animBg="1"/>
      <p:bldP spid="2" grpId="2" animBg="1"/>
      <p:bldP spid="2" grpId="3"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17947"/>
            <a:ext cx="9144000" cy="5871112"/>
          </a:xfrm>
          <a:prstGeom prst="rect">
            <a:avLst/>
          </a:prstGeom>
        </p:spPr>
      </p:pic>
      <p:sp>
        <p:nvSpPr>
          <p:cNvPr id="4" name="TextBox 3"/>
          <p:cNvSpPr txBox="1"/>
          <p:nvPr/>
        </p:nvSpPr>
        <p:spPr>
          <a:xfrm>
            <a:off x="835819" y="4521994"/>
            <a:ext cx="7511654" cy="300082"/>
          </a:xfrm>
          <a:prstGeom prst="rect">
            <a:avLst/>
          </a:prstGeom>
          <a:noFill/>
        </p:spPr>
        <p:txBody>
          <a:bodyPr wrap="square" rtlCol="0">
            <a:spAutoFit/>
          </a:bodyPr>
          <a:lstStyle/>
          <a:p>
            <a:pPr algn="ctr"/>
            <a:endParaRPr lang="en-US" sz="1350" dirty="0"/>
          </a:p>
        </p:txBody>
      </p:sp>
      <p:sp>
        <p:nvSpPr>
          <p:cNvPr id="3" name="TextBox 2"/>
          <p:cNvSpPr txBox="1"/>
          <p:nvPr/>
        </p:nvSpPr>
        <p:spPr>
          <a:xfrm>
            <a:off x="658906" y="1264023"/>
            <a:ext cx="5862918"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Câu 3: Tại sao cùng một vật mẫu mà lại có nhiều hình khác nhau như vậy</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223683" y="2095019"/>
            <a:ext cx="4329952" cy="3983051"/>
          </a:xfrm>
          <a:prstGeom prst="rect">
            <a:avLst/>
          </a:prstGeom>
        </p:spPr>
      </p:pic>
    </p:spTree>
    <p:extLst>
      <p:ext uri="{BB962C8B-B14F-4D97-AF65-F5344CB8AC3E}">
        <p14:creationId xmlns:p14="http://schemas.microsoft.com/office/powerpoint/2010/main" xmlns="" val="633601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TotalTime>
  <Words>621</Words>
  <Application>Microsoft Office PowerPoint</Application>
  <PresentationFormat>On-screen Show (4:3)</PresentationFormat>
  <Paragraphs>105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Carizacs</dc:creator>
  <cp:lastModifiedBy>ThuyMT0914339343</cp:lastModifiedBy>
  <cp:revision>51</cp:revision>
  <dcterms:created xsi:type="dcterms:W3CDTF">2016-03-27T06:56:35Z</dcterms:created>
  <dcterms:modified xsi:type="dcterms:W3CDTF">2017-10-08T14:51:23Z</dcterms:modified>
</cp:coreProperties>
</file>